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3" r:id="rId3"/>
    <p:sldId id="259" r:id="rId4"/>
    <p:sldId id="260" r:id="rId5"/>
    <p:sldId id="256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5105BA0-7A13-4C6E-BD5F-1FEE79012E66}">
          <p14:sldIdLst>
            <p14:sldId id="258"/>
            <p14:sldId id="263"/>
            <p14:sldId id="259"/>
            <p14:sldId id="260"/>
            <p14:sldId id="256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62" b="0" i="0" u="none" strike="noStrike" baseline="0" dirty="0">
                <a:effectLst/>
              </a:rPr>
              <a:t>favourite</a:t>
            </a:r>
            <a:r>
              <a:rPr lang="en-IN" dirty="0"/>
              <a:t> animal by 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CC-4D42-A057-D004D0FDBD0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female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0.8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FCC-4D42-A057-D004D0FDBD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03062736"/>
        <c:axId val="1603059856"/>
      </c:barChart>
      <c:catAx>
        <c:axId val="1603062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3059856"/>
        <c:crosses val="autoZero"/>
        <c:auto val="1"/>
        <c:lblAlgn val="ctr"/>
        <c:lblOffset val="100"/>
        <c:noMultiLvlLbl val="0"/>
      </c:catAx>
      <c:valAx>
        <c:axId val="1603059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3062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IN" sz="1862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</a:rPr>
              <a:t>favourite</a:t>
            </a:r>
            <a:r>
              <a:rPr lang="en-IN" sz="1862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 colour by 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862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775047635343246E-2"/>
          <c:y val="0.14366536196174448"/>
          <c:w val="0.90278401048038781"/>
          <c:h val="0.717941439256173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16-43BC-BDF4-6A0AF503196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416-43BC-BDF4-6A0AF50319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03058416"/>
        <c:axId val="1603060816"/>
      </c:barChart>
      <c:catAx>
        <c:axId val="1603058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3060816"/>
        <c:crosses val="autoZero"/>
        <c:auto val="1"/>
        <c:lblAlgn val="ctr"/>
        <c:lblOffset val="100"/>
        <c:noMultiLvlLbl val="0"/>
      </c:catAx>
      <c:valAx>
        <c:axId val="1603060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30584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F70-4BE5-A0F4-58A544E4E23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F70-4BE5-A0F4-58A544E4E23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0F70-4BE5-A0F4-58A544E4E23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0F70-4BE5-A0F4-58A544E4E236}"/>
              </c:ext>
            </c:extLst>
          </c:dPt>
          <c:cat>
            <c:strRef>
              <c:f>Sheet1!$A$2:$A$5</c:f>
              <c:strCache>
                <c:ptCount val="4"/>
                <c:pt idx="0">
                  <c:v>AGE 20</c:v>
                </c:pt>
                <c:pt idx="1">
                  <c:v>AGE 21</c:v>
                </c:pt>
                <c:pt idx="2">
                  <c:v>AGE 22</c:v>
                </c:pt>
                <c:pt idx="3">
                  <c:v>AGE 19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1.8</c:v>
                </c:pt>
                <c:pt idx="1">
                  <c:v>5.72</c:v>
                </c:pt>
                <c:pt idx="2">
                  <c:v>8</c:v>
                </c:pt>
                <c:pt idx="3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F70-4BE5-A0F4-58A544E4E23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A-0F70-4BE5-A0F4-58A544E4E23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C-0F70-4BE5-A0F4-58A544E4E23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E-0F70-4BE5-A0F4-58A544E4E23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0-0F70-4BE5-A0F4-58A544E4E236}"/>
              </c:ext>
            </c:extLst>
          </c:dPt>
          <c:cat>
            <c:strRef>
              <c:f>Sheet1!$A$2:$A$5</c:f>
              <c:strCache>
                <c:ptCount val="4"/>
                <c:pt idx="0">
                  <c:v>AGE 20</c:v>
                </c:pt>
                <c:pt idx="1">
                  <c:v>AGE 21</c:v>
                </c:pt>
                <c:pt idx="2">
                  <c:v>AGE 22</c:v>
                </c:pt>
                <c:pt idx="3">
                  <c:v>AGE 19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0.9</c:v>
                </c:pt>
                <c:pt idx="1">
                  <c:v>0.8</c:v>
                </c:pt>
                <c:pt idx="2">
                  <c:v>2</c:v>
                </c:pt>
                <c:pt idx="3">
                  <c:v>2.2000000000000002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0F70-4BE5-A0F4-58A544E4E2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5055875227135064"/>
          <c:y val="2.82481555984035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Gender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952-4233-BA19-15D3DB760EC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952-4233-BA19-15D3DB760EC4}"/>
              </c:ext>
            </c:extLst>
          </c:dPt>
          <c:cat>
            <c:strRef>
              <c:f>Sheet1!$A$2:$A$3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952-4233-BA19-15D3DB760E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081A5E-E709-4294-B3B7-2FA808EC82C9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5B56560-64C9-4EAB-AC5C-E44C29E91D28}">
      <dgm:prSet phldrT="[Text]"/>
      <dgm:spPr>
        <a:solidFill>
          <a:schemeClr val="accent1">
            <a:lumMod val="60000"/>
            <a:lumOff val="40000"/>
          </a:schemeClr>
        </a:solidFill>
        <a:effectLst>
          <a:glow rad="139700">
            <a:schemeClr val="accent2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GB" b="1" dirty="0"/>
            <a:t>Project</a:t>
          </a:r>
          <a:endParaRPr lang="en-IN" b="1" dirty="0"/>
        </a:p>
      </dgm:t>
    </dgm:pt>
    <dgm:pt modelId="{250EF762-038E-444A-ADF2-682B96DE8815}" type="parTrans" cxnId="{D2578013-2C21-418E-8ED4-6E14ED576ACF}">
      <dgm:prSet/>
      <dgm:spPr/>
      <dgm:t>
        <a:bodyPr/>
        <a:lstStyle/>
        <a:p>
          <a:endParaRPr lang="en-IN"/>
        </a:p>
      </dgm:t>
    </dgm:pt>
    <dgm:pt modelId="{6106029C-2A5C-46AC-92DF-BCB011F47367}" type="sibTrans" cxnId="{D2578013-2C21-418E-8ED4-6E14ED576ACF}">
      <dgm:prSet/>
      <dgm:spPr/>
      <dgm:t>
        <a:bodyPr/>
        <a:lstStyle/>
        <a:p>
          <a:endParaRPr lang="en-IN" b="1"/>
        </a:p>
      </dgm:t>
    </dgm:pt>
    <dgm:pt modelId="{E3892189-7B89-4A5F-BE2C-82125350A028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b="1" dirty="0"/>
            <a:t>Technologies</a:t>
          </a:r>
          <a:endParaRPr lang="en-IN" b="1" dirty="0"/>
        </a:p>
      </dgm:t>
    </dgm:pt>
    <dgm:pt modelId="{1A35CF85-DC99-47E2-8C04-2889550F35AD}" type="parTrans" cxnId="{DA43CD36-8CD9-49F6-950C-631F0B487986}">
      <dgm:prSet/>
      <dgm:spPr/>
      <dgm:t>
        <a:bodyPr/>
        <a:lstStyle/>
        <a:p>
          <a:endParaRPr lang="en-IN"/>
        </a:p>
      </dgm:t>
    </dgm:pt>
    <dgm:pt modelId="{556813A8-B207-43A2-BE14-0FBEFA27535F}" type="sibTrans" cxnId="{DA43CD36-8CD9-49F6-950C-631F0B487986}">
      <dgm:prSet/>
      <dgm:spPr/>
      <dgm:t>
        <a:bodyPr/>
        <a:lstStyle/>
        <a:p>
          <a:endParaRPr lang="en-IN"/>
        </a:p>
      </dgm:t>
    </dgm:pt>
    <dgm:pt modelId="{799B7B70-E479-4BD5-BAB4-825C9672A7CA}">
      <dgm:prSet phldrT="[Text]"/>
      <dgm:spPr/>
      <dgm:t>
        <a:bodyPr/>
        <a:lstStyle/>
        <a:p>
          <a:r>
            <a:rPr lang="en-GB" b="1" dirty="0"/>
            <a:t>Process</a:t>
          </a:r>
          <a:endParaRPr lang="en-IN" b="1" dirty="0"/>
        </a:p>
      </dgm:t>
    </dgm:pt>
    <dgm:pt modelId="{2787DCDB-01FF-4853-BA20-0AE479D6BD16}" type="parTrans" cxnId="{3A833140-71AA-4EC7-AC18-07E68FCCC3D7}">
      <dgm:prSet/>
      <dgm:spPr/>
      <dgm:t>
        <a:bodyPr/>
        <a:lstStyle/>
        <a:p>
          <a:endParaRPr lang="en-IN"/>
        </a:p>
      </dgm:t>
    </dgm:pt>
    <dgm:pt modelId="{803560CB-EC02-4B25-8CDE-A828265B6458}" type="sibTrans" cxnId="{3A833140-71AA-4EC7-AC18-07E68FCCC3D7}">
      <dgm:prSet/>
      <dgm:spPr/>
      <dgm:t>
        <a:bodyPr/>
        <a:lstStyle/>
        <a:p>
          <a:endParaRPr lang="en-IN"/>
        </a:p>
      </dgm:t>
    </dgm:pt>
    <dgm:pt modelId="{B27D071E-E880-422D-8B00-C64DBE2C1A17}">
      <dgm:prSet phldrT="[Text]"/>
      <dgm:spPr/>
      <dgm:t>
        <a:bodyPr/>
        <a:lstStyle/>
        <a:p>
          <a:r>
            <a:rPr lang="en-US" b="1" dirty="0"/>
            <a:t>Graphs</a:t>
          </a:r>
          <a:endParaRPr lang="en-IN" b="1" dirty="0"/>
        </a:p>
      </dgm:t>
    </dgm:pt>
    <dgm:pt modelId="{2627ED15-2C93-4753-8508-6F4BA5A4108F}" type="parTrans" cxnId="{E882E1C6-294B-4043-8A63-8FCD3CD15475}">
      <dgm:prSet/>
      <dgm:spPr/>
      <dgm:t>
        <a:bodyPr/>
        <a:lstStyle/>
        <a:p>
          <a:endParaRPr lang="en-IN"/>
        </a:p>
      </dgm:t>
    </dgm:pt>
    <dgm:pt modelId="{50BD8343-5890-4113-964B-D19EFB00B603}" type="sibTrans" cxnId="{E882E1C6-294B-4043-8A63-8FCD3CD15475}">
      <dgm:prSet/>
      <dgm:spPr/>
      <dgm:t>
        <a:bodyPr/>
        <a:lstStyle/>
        <a:p>
          <a:endParaRPr lang="en-IN"/>
        </a:p>
      </dgm:t>
    </dgm:pt>
    <dgm:pt modelId="{40D7B789-0CE1-4093-8A98-D1B3C72B49C7}">
      <dgm:prSet phldrT="[Text]"/>
      <dgm:spPr/>
      <dgm:t>
        <a:bodyPr/>
        <a:lstStyle/>
        <a:p>
          <a:r>
            <a:rPr lang="en-GB" b="1" dirty="0"/>
            <a:t>The End</a:t>
          </a:r>
          <a:endParaRPr lang="en-IN" b="1" dirty="0"/>
        </a:p>
      </dgm:t>
    </dgm:pt>
    <dgm:pt modelId="{78691CDD-3E6B-41D8-907C-DC2A8A04D9DA}" type="parTrans" cxnId="{4B0801AB-4F8B-4DCC-BE5F-D22054FD0232}">
      <dgm:prSet/>
      <dgm:spPr/>
      <dgm:t>
        <a:bodyPr/>
        <a:lstStyle/>
        <a:p>
          <a:endParaRPr lang="en-IN"/>
        </a:p>
      </dgm:t>
    </dgm:pt>
    <dgm:pt modelId="{74482E67-E5A1-4CFC-8DBF-AF75F43E3086}" type="sibTrans" cxnId="{4B0801AB-4F8B-4DCC-BE5F-D22054FD0232}">
      <dgm:prSet/>
      <dgm:spPr/>
      <dgm:t>
        <a:bodyPr/>
        <a:lstStyle/>
        <a:p>
          <a:endParaRPr lang="en-IN"/>
        </a:p>
      </dgm:t>
    </dgm:pt>
    <dgm:pt modelId="{5EECFBA5-3651-47AA-A1F1-027030F889C8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IN" b="1" i="0" dirty="0"/>
            <a:t>Summarize</a:t>
          </a:r>
          <a:endParaRPr lang="en-IN" b="1" dirty="0"/>
        </a:p>
      </dgm:t>
    </dgm:pt>
    <dgm:pt modelId="{F6CDED0F-9976-4180-84C1-B7E8716393AB}" type="parTrans" cxnId="{43F8EDDA-BF01-4042-9AB4-89F1F02C396F}">
      <dgm:prSet/>
      <dgm:spPr/>
      <dgm:t>
        <a:bodyPr/>
        <a:lstStyle/>
        <a:p>
          <a:endParaRPr lang="en-IN"/>
        </a:p>
      </dgm:t>
    </dgm:pt>
    <dgm:pt modelId="{B9F4BB50-6D42-4A11-AA9C-90837BE29571}" type="sibTrans" cxnId="{43F8EDDA-BF01-4042-9AB4-89F1F02C396F}">
      <dgm:prSet/>
      <dgm:spPr/>
      <dgm:t>
        <a:bodyPr/>
        <a:lstStyle/>
        <a:p>
          <a:endParaRPr lang="en-IN"/>
        </a:p>
      </dgm:t>
    </dgm:pt>
    <dgm:pt modelId="{B56E91C7-60BD-4C69-AF19-A2A13AAEFC01}" type="pres">
      <dgm:prSet presAssocID="{FD081A5E-E709-4294-B3B7-2FA808EC82C9}" presName="Name0" presStyleCnt="0">
        <dgm:presLayoutVars>
          <dgm:chMax val="7"/>
          <dgm:chPref val="7"/>
          <dgm:dir/>
        </dgm:presLayoutVars>
      </dgm:prSet>
      <dgm:spPr/>
    </dgm:pt>
    <dgm:pt modelId="{4D1D0D25-1EB4-499A-94D3-E791BC0195C7}" type="pres">
      <dgm:prSet presAssocID="{FD081A5E-E709-4294-B3B7-2FA808EC82C9}" presName="Name1" presStyleCnt="0"/>
      <dgm:spPr/>
    </dgm:pt>
    <dgm:pt modelId="{961F5ED4-58F3-4C2F-98DF-B7B460ECBBDF}" type="pres">
      <dgm:prSet presAssocID="{FD081A5E-E709-4294-B3B7-2FA808EC82C9}" presName="cycle" presStyleCnt="0"/>
      <dgm:spPr/>
    </dgm:pt>
    <dgm:pt modelId="{49DC8322-CEF1-412D-8D84-AD0D9514DE6C}" type="pres">
      <dgm:prSet presAssocID="{FD081A5E-E709-4294-B3B7-2FA808EC82C9}" presName="srcNode" presStyleLbl="node1" presStyleIdx="0" presStyleCnt="6"/>
      <dgm:spPr/>
    </dgm:pt>
    <dgm:pt modelId="{7C4D64D6-8D48-478A-8B76-035C5854F272}" type="pres">
      <dgm:prSet presAssocID="{FD081A5E-E709-4294-B3B7-2FA808EC82C9}" presName="conn" presStyleLbl="parChTrans1D2" presStyleIdx="0" presStyleCnt="1"/>
      <dgm:spPr/>
    </dgm:pt>
    <dgm:pt modelId="{51445535-843D-4E05-A330-96CE6AD4E7CD}" type="pres">
      <dgm:prSet presAssocID="{FD081A5E-E709-4294-B3B7-2FA808EC82C9}" presName="extraNode" presStyleLbl="node1" presStyleIdx="0" presStyleCnt="6"/>
      <dgm:spPr/>
    </dgm:pt>
    <dgm:pt modelId="{BAD6D5AF-E524-402A-8F12-23A3E76097EF}" type="pres">
      <dgm:prSet presAssocID="{FD081A5E-E709-4294-B3B7-2FA808EC82C9}" presName="dstNode" presStyleLbl="node1" presStyleIdx="0" presStyleCnt="6"/>
      <dgm:spPr/>
    </dgm:pt>
    <dgm:pt modelId="{A7BF5894-FBAD-4840-8CE6-5CBAD6BC03E2}" type="pres">
      <dgm:prSet presAssocID="{75B56560-64C9-4EAB-AC5C-E44C29E91D28}" presName="text_1" presStyleLbl="node1" presStyleIdx="0" presStyleCnt="6">
        <dgm:presLayoutVars>
          <dgm:bulletEnabled val="1"/>
        </dgm:presLayoutVars>
      </dgm:prSet>
      <dgm:spPr/>
    </dgm:pt>
    <dgm:pt modelId="{0A868AC6-B696-4362-9D58-71FA5A9D58CC}" type="pres">
      <dgm:prSet presAssocID="{75B56560-64C9-4EAB-AC5C-E44C29E91D28}" presName="accent_1" presStyleCnt="0"/>
      <dgm:spPr/>
    </dgm:pt>
    <dgm:pt modelId="{4830ECD8-E001-42B4-960A-1B20F77BB80C}" type="pres">
      <dgm:prSet presAssocID="{75B56560-64C9-4EAB-AC5C-E44C29E91D28}" presName="accentRepeatNode" presStyleLbl="solidFgAcc1" presStyleIdx="0" presStyleCnt="6"/>
      <dgm:spPr/>
    </dgm:pt>
    <dgm:pt modelId="{8C76DD56-03A9-4ABA-99AB-210642C6CEB1}" type="pres">
      <dgm:prSet presAssocID="{5EECFBA5-3651-47AA-A1F1-027030F889C8}" presName="text_2" presStyleLbl="node1" presStyleIdx="1" presStyleCnt="6">
        <dgm:presLayoutVars>
          <dgm:bulletEnabled val="1"/>
        </dgm:presLayoutVars>
      </dgm:prSet>
      <dgm:spPr/>
    </dgm:pt>
    <dgm:pt modelId="{964D663D-4CF3-471C-AF17-2C9881AF033B}" type="pres">
      <dgm:prSet presAssocID="{5EECFBA5-3651-47AA-A1F1-027030F889C8}" presName="accent_2" presStyleCnt="0"/>
      <dgm:spPr/>
    </dgm:pt>
    <dgm:pt modelId="{4143E75B-75B2-41E1-90DA-90EED8F1B98A}" type="pres">
      <dgm:prSet presAssocID="{5EECFBA5-3651-47AA-A1F1-027030F889C8}" presName="accentRepeatNode" presStyleLbl="solidFgAcc1" presStyleIdx="1" presStyleCnt="6"/>
      <dgm:spPr/>
    </dgm:pt>
    <dgm:pt modelId="{45210087-BF60-41E0-B40B-21EA13AB541D}" type="pres">
      <dgm:prSet presAssocID="{E3892189-7B89-4A5F-BE2C-82125350A028}" presName="text_3" presStyleLbl="node1" presStyleIdx="2" presStyleCnt="6">
        <dgm:presLayoutVars>
          <dgm:bulletEnabled val="1"/>
        </dgm:presLayoutVars>
      </dgm:prSet>
      <dgm:spPr/>
    </dgm:pt>
    <dgm:pt modelId="{FE6585F6-F21B-4B27-9D39-334850A2CAA7}" type="pres">
      <dgm:prSet presAssocID="{E3892189-7B89-4A5F-BE2C-82125350A028}" presName="accent_3" presStyleCnt="0"/>
      <dgm:spPr/>
    </dgm:pt>
    <dgm:pt modelId="{0CA5DC41-8091-435B-8116-571EB58F9BBB}" type="pres">
      <dgm:prSet presAssocID="{E3892189-7B89-4A5F-BE2C-82125350A028}" presName="accentRepeatNode" presStyleLbl="solidFgAcc1" presStyleIdx="2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A2E2DE5E-0A4B-48E9-8348-827F550B394C}" type="pres">
      <dgm:prSet presAssocID="{799B7B70-E479-4BD5-BAB4-825C9672A7CA}" presName="text_4" presStyleLbl="node1" presStyleIdx="3" presStyleCnt="6">
        <dgm:presLayoutVars>
          <dgm:bulletEnabled val="1"/>
        </dgm:presLayoutVars>
      </dgm:prSet>
      <dgm:spPr/>
    </dgm:pt>
    <dgm:pt modelId="{79572483-D6D7-47DF-9030-F73F9982389D}" type="pres">
      <dgm:prSet presAssocID="{799B7B70-E479-4BD5-BAB4-825C9672A7CA}" presName="accent_4" presStyleCnt="0"/>
      <dgm:spPr/>
    </dgm:pt>
    <dgm:pt modelId="{913EDB66-2632-4F99-99A9-9A139509BE65}" type="pres">
      <dgm:prSet presAssocID="{799B7B70-E479-4BD5-BAB4-825C9672A7CA}" presName="accentRepeatNode" presStyleLbl="solidFgAcc1" presStyleIdx="3" presStyleCnt="6"/>
      <dgm:spPr/>
    </dgm:pt>
    <dgm:pt modelId="{A14EB8C5-F7C5-447B-9437-1163C9C09F46}" type="pres">
      <dgm:prSet presAssocID="{B27D071E-E880-422D-8B00-C64DBE2C1A17}" presName="text_5" presStyleLbl="node1" presStyleIdx="4" presStyleCnt="6">
        <dgm:presLayoutVars>
          <dgm:bulletEnabled val="1"/>
        </dgm:presLayoutVars>
      </dgm:prSet>
      <dgm:spPr/>
    </dgm:pt>
    <dgm:pt modelId="{2F2991A1-4D7D-454F-AF64-0E59D60E996B}" type="pres">
      <dgm:prSet presAssocID="{B27D071E-E880-422D-8B00-C64DBE2C1A17}" presName="accent_5" presStyleCnt="0"/>
      <dgm:spPr/>
    </dgm:pt>
    <dgm:pt modelId="{61E604A0-83F3-44A3-8B02-C52D339D9927}" type="pres">
      <dgm:prSet presAssocID="{B27D071E-E880-422D-8B00-C64DBE2C1A17}" presName="accentRepeatNode" presStyleLbl="solidFgAcc1" presStyleIdx="4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83D846FF-B628-46F1-80E6-18EC38F3AD54}" type="pres">
      <dgm:prSet presAssocID="{40D7B789-0CE1-4093-8A98-D1B3C72B49C7}" presName="text_6" presStyleLbl="node1" presStyleIdx="5" presStyleCnt="6">
        <dgm:presLayoutVars>
          <dgm:bulletEnabled val="1"/>
        </dgm:presLayoutVars>
      </dgm:prSet>
      <dgm:spPr/>
    </dgm:pt>
    <dgm:pt modelId="{65BEC775-CC03-4E30-8AA5-1EF42F9D64EB}" type="pres">
      <dgm:prSet presAssocID="{40D7B789-0CE1-4093-8A98-D1B3C72B49C7}" presName="accent_6" presStyleCnt="0"/>
      <dgm:spPr/>
    </dgm:pt>
    <dgm:pt modelId="{4D48A25D-5D14-4D21-B5B4-0EED709232B8}" type="pres">
      <dgm:prSet presAssocID="{40D7B789-0CE1-4093-8A98-D1B3C72B49C7}" presName="accentRepeatNode" presStyleLbl="solidFgAcc1" presStyleIdx="5" presStyleCnt="6"/>
      <dgm:spPr/>
    </dgm:pt>
  </dgm:ptLst>
  <dgm:cxnLst>
    <dgm:cxn modelId="{D2578013-2C21-418E-8ED4-6E14ED576ACF}" srcId="{FD081A5E-E709-4294-B3B7-2FA808EC82C9}" destId="{75B56560-64C9-4EAB-AC5C-E44C29E91D28}" srcOrd="0" destOrd="0" parTransId="{250EF762-038E-444A-ADF2-682B96DE8815}" sibTransId="{6106029C-2A5C-46AC-92DF-BCB011F47367}"/>
    <dgm:cxn modelId="{FA072C17-C467-4F49-AA48-633192575700}" type="presOf" srcId="{FD081A5E-E709-4294-B3B7-2FA808EC82C9}" destId="{B56E91C7-60BD-4C69-AF19-A2A13AAEFC01}" srcOrd="0" destOrd="0" presId="urn:microsoft.com/office/officeart/2008/layout/VerticalCurvedList"/>
    <dgm:cxn modelId="{DA43CD36-8CD9-49F6-950C-631F0B487986}" srcId="{FD081A5E-E709-4294-B3B7-2FA808EC82C9}" destId="{E3892189-7B89-4A5F-BE2C-82125350A028}" srcOrd="2" destOrd="0" parTransId="{1A35CF85-DC99-47E2-8C04-2889550F35AD}" sibTransId="{556813A8-B207-43A2-BE14-0FBEFA27535F}"/>
    <dgm:cxn modelId="{6A869C3E-CA9C-482F-9A85-4698AA28CA08}" type="presOf" srcId="{B27D071E-E880-422D-8B00-C64DBE2C1A17}" destId="{A14EB8C5-F7C5-447B-9437-1163C9C09F46}" srcOrd="0" destOrd="0" presId="urn:microsoft.com/office/officeart/2008/layout/VerticalCurvedList"/>
    <dgm:cxn modelId="{3A833140-71AA-4EC7-AC18-07E68FCCC3D7}" srcId="{FD081A5E-E709-4294-B3B7-2FA808EC82C9}" destId="{799B7B70-E479-4BD5-BAB4-825C9672A7CA}" srcOrd="3" destOrd="0" parTransId="{2787DCDB-01FF-4853-BA20-0AE479D6BD16}" sibTransId="{803560CB-EC02-4B25-8CDE-A828265B6458}"/>
    <dgm:cxn modelId="{69E9E649-6A8E-41B1-92D8-25657F4BF693}" type="presOf" srcId="{E3892189-7B89-4A5F-BE2C-82125350A028}" destId="{45210087-BF60-41E0-B40B-21EA13AB541D}" srcOrd="0" destOrd="0" presId="urn:microsoft.com/office/officeart/2008/layout/VerticalCurvedList"/>
    <dgm:cxn modelId="{BD4E5D53-3FFE-490A-8BFA-4A5D167EC19D}" type="presOf" srcId="{5EECFBA5-3651-47AA-A1F1-027030F889C8}" destId="{8C76DD56-03A9-4ABA-99AB-210642C6CEB1}" srcOrd="0" destOrd="0" presId="urn:microsoft.com/office/officeart/2008/layout/VerticalCurvedList"/>
    <dgm:cxn modelId="{74710884-011C-48EA-A53A-5CEDF8D3FC4C}" type="presOf" srcId="{40D7B789-0CE1-4093-8A98-D1B3C72B49C7}" destId="{83D846FF-B628-46F1-80E6-18EC38F3AD54}" srcOrd="0" destOrd="0" presId="urn:microsoft.com/office/officeart/2008/layout/VerticalCurvedList"/>
    <dgm:cxn modelId="{44D4169A-A301-4083-B755-E376BA08C139}" type="presOf" srcId="{6106029C-2A5C-46AC-92DF-BCB011F47367}" destId="{7C4D64D6-8D48-478A-8B76-035C5854F272}" srcOrd="0" destOrd="0" presId="urn:microsoft.com/office/officeart/2008/layout/VerticalCurvedList"/>
    <dgm:cxn modelId="{4B0801AB-4F8B-4DCC-BE5F-D22054FD0232}" srcId="{FD081A5E-E709-4294-B3B7-2FA808EC82C9}" destId="{40D7B789-0CE1-4093-8A98-D1B3C72B49C7}" srcOrd="5" destOrd="0" parTransId="{78691CDD-3E6B-41D8-907C-DC2A8A04D9DA}" sibTransId="{74482E67-E5A1-4CFC-8DBF-AF75F43E3086}"/>
    <dgm:cxn modelId="{0E9069B4-B014-4FE1-991C-41C99433141E}" type="presOf" srcId="{75B56560-64C9-4EAB-AC5C-E44C29E91D28}" destId="{A7BF5894-FBAD-4840-8CE6-5CBAD6BC03E2}" srcOrd="0" destOrd="0" presId="urn:microsoft.com/office/officeart/2008/layout/VerticalCurvedList"/>
    <dgm:cxn modelId="{E882E1C6-294B-4043-8A63-8FCD3CD15475}" srcId="{FD081A5E-E709-4294-B3B7-2FA808EC82C9}" destId="{B27D071E-E880-422D-8B00-C64DBE2C1A17}" srcOrd="4" destOrd="0" parTransId="{2627ED15-2C93-4753-8508-6F4BA5A4108F}" sibTransId="{50BD8343-5890-4113-964B-D19EFB00B603}"/>
    <dgm:cxn modelId="{43F8EDDA-BF01-4042-9AB4-89F1F02C396F}" srcId="{FD081A5E-E709-4294-B3B7-2FA808EC82C9}" destId="{5EECFBA5-3651-47AA-A1F1-027030F889C8}" srcOrd="1" destOrd="0" parTransId="{F6CDED0F-9976-4180-84C1-B7E8716393AB}" sibTransId="{B9F4BB50-6D42-4A11-AA9C-90837BE29571}"/>
    <dgm:cxn modelId="{C69F4EDF-A296-434D-AD4D-97573EA74837}" type="presOf" srcId="{799B7B70-E479-4BD5-BAB4-825C9672A7CA}" destId="{A2E2DE5E-0A4B-48E9-8348-827F550B394C}" srcOrd="0" destOrd="0" presId="urn:microsoft.com/office/officeart/2008/layout/VerticalCurvedList"/>
    <dgm:cxn modelId="{7BB1A825-2886-44CA-B9ED-90AB37DD7C98}" type="presParOf" srcId="{B56E91C7-60BD-4C69-AF19-A2A13AAEFC01}" destId="{4D1D0D25-1EB4-499A-94D3-E791BC0195C7}" srcOrd="0" destOrd="0" presId="urn:microsoft.com/office/officeart/2008/layout/VerticalCurvedList"/>
    <dgm:cxn modelId="{23AA1629-AE61-438F-8C91-394B4595B953}" type="presParOf" srcId="{4D1D0D25-1EB4-499A-94D3-E791BC0195C7}" destId="{961F5ED4-58F3-4C2F-98DF-B7B460ECBBDF}" srcOrd="0" destOrd="0" presId="urn:microsoft.com/office/officeart/2008/layout/VerticalCurvedList"/>
    <dgm:cxn modelId="{3015311D-1E6F-414F-A1B5-D7B4BB747924}" type="presParOf" srcId="{961F5ED4-58F3-4C2F-98DF-B7B460ECBBDF}" destId="{49DC8322-CEF1-412D-8D84-AD0D9514DE6C}" srcOrd="0" destOrd="0" presId="urn:microsoft.com/office/officeart/2008/layout/VerticalCurvedList"/>
    <dgm:cxn modelId="{6E898D0D-DF66-4A1E-A8F4-6FFC7ED52DA4}" type="presParOf" srcId="{961F5ED4-58F3-4C2F-98DF-B7B460ECBBDF}" destId="{7C4D64D6-8D48-478A-8B76-035C5854F272}" srcOrd="1" destOrd="0" presId="urn:microsoft.com/office/officeart/2008/layout/VerticalCurvedList"/>
    <dgm:cxn modelId="{53825D2A-2DEE-4385-82BB-FCC0CD92D829}" type="presParOf" srcId="{961F5ED4-58F3-4C2F-98DF-B7B460ECBBDF}" destId="{51445535-843D-4E05-A330-96CE6AD4E7CD}" srcOrd="2" destOrd="0" presId="urn:microsoft.com/office/officeart/2008/layout/VerticalCurvedList"/>
    <dgm:cxn modelId="{34C1C5E8-EA8E-40FB-8B56-A2E1DFF937E2}" type="presParOf" srcId="{961F5ED4-58F3-4C2F-98DF-B7B460ECBBDF}" destId="{BAD6D5AF-E524-402A-8F12-23A3E76097EF}" srcOrd="3" destOrd="0" presId="urn:microsoft.com/office/officeart/2008/layout/VerticalCurvedList"/>
    <dgm:cxn modelId="{1125ACAE-A24C-461D-9727-3D31050F8BBB}" type="presParOf" srcId="{4D1D0D25-1EB4-499A-94D3-E791BC0195C7}" destId="{A7BF5894-FBAD-4840-8CE6-5CBAD6BC03E2}" srcOrd="1" destOrd="0" presId="urn:microsoft.com/office/officeart/2008/layout/VerticalCurvedList"/>
    <dgm:cxn modelId="{BC9A25A1-D5A8-4D78-9A53-116B950C3519}" type="presParOf" srcId="{4D1D0D25-1EB4-499A-94D3-E791BC0195C7}" destId="{0A868AC6-B696-4362-9D58-71FA5A9D58CC}" srcOrd="2" destOrd="0" presId="urn:microsoft.com/office/officeart/2008/layout/VerticalCurvedList"/>
    <dgm:cxn modelId="{9E29F917-64ED-45E6-845A-E2FEDBFF4027}" type="presParOf" srcId="{0A868AC6-B696-4362-9D58-71FA5A9D58CC}" destId="{4830ECD8-E001-42B4-960A-1B20F77BB80C}" srcOrd="0" destOrd="0" presId="urn:microsoft.com/office/officeart/2008/layout/VerticalCurvedList"/>
    <dgm:cxn modelId="{BFAF91CF-4C74-4B51-8484-0F70FE7B788F}" type="presParOf" srcId="{4D1D0D25-1EB4-499A-94D3-E791BC0195C7}" destId="{8C76DD56-03A9-4ABA-99AB-210642C6CEB1}" srcOrd="3" destOrd="0" presId="urn:microsoft.com/office/officeart/2008/layout/VerticalCurvedList"/>
    <dgm:cxn modelId="{8D959129-A95C-4244-B74C-0E9437A97BBD}" type="presParOf" srcId="{4D1D0D25-1EB4-499A-94D3-E791BC0195C7}" destId="{964D663D-4CF3-471C-AF17-2C9881AF033B}" srcOrd="4" destOrd="0" presId="urn:microsoft.com/office/officeart/2008/layout/VerticalCurvedList"/>
    <dgm:cxn modelId="{89685FAE-17CC-4A98-A6AD-C1C1B7F816A1}" type="presParOf" srcId="{964D663D-4CF3-471C-AF17-2C9881AF033B}" destId="{4143E75B-75B2-41E1-90DA-90EED8F1B98A}" srcOrd="0" destOrd="0" presId="urn:microsoft.com/office/officeart/2008/layout/VerticalCurvedList"/>
    <dgm:cxn modelId="{0DE0461E-61F0-49A7-8EF0-D72C49AE92F3}" type="presParOf" srcId="{4D1D0D25-1EB4-499A-94D3-E791BC0195C7}" destId="{45210087-BF60-41E0-B40B-21EA13AB541D}" srcOrd="5" destOrd="0" presId="urn:microsoft.com/office/officeart/2008/layout/VerticalCurvedList"/>
    <dgm:cxn modelId="{B8F76264-27D2-4A9C-A131-C5A029E13593}" type="presParOf" srcId="{4D1D0D25-1EB4-499A-94D3-E791BC0195C7}" destId="{FE6585F6-F21B-4B27-9D39-334850A2CAA7}" srcOrd="6" destOrd="0" presId="urn:microsoft.com/office/officeart/2008/layout/VerticalCurvedList"/>
    <dgm:cxn modelId="{8135D919-9203-4AC7-8A75-C3F1253351F5}" type="presParOf" srcId="{FE6585F6-F21B-4B27-9D39-334850A2CAA7}" destId="{0CA5DC41-8091-435B-8116-571EB58F9BBB}" srcOrd="0" destOrd="0" presId="urn:microsoft.com/office/officeart/2008/layout/VerticalCurvedList"/>
    <dgm:cxn modelId="{95CA973A-C727-4CE4-A93E-94137A0E9A75}" type="presParOf" srcId="{4D1D0D25-1EB4-499A-94D3-E791BC0195C7}" destId="{A2E2DE5E-0A4B-48E9-8348-827F550B394C}" srcOrd="7" destOrd="0" presId="urn:microsoft.com/office/officeart/2008/layout/VerticalCurvedList"/>
    <dgm:cxn modelId="{ABF449E0-6CE8-46AA-98D3-EB82467A6788}" type="presParOf" srcId="{4D1D0D25-1EB4-499A-94D3-E791BC0195C7}" destId="{79572483-D6D7-47DF-9030-F73F9982389D}" srcOrd="8" destOrd="0" presId="urn:microsoft.com/office/officeart/2008/layout/VerticalCurvedList"/>
    <dgm:cxn modelId="{AF65AE80-C757-4979-8485-1FD5FAFFBB76}" type="presParOf" srcId="{79572483-D6D7-47DF-9030-F73F9982389D}" destId="{913EDB66-2632-4F99-99A9-9A139509BE65}" srcOrd="0" destOrd="0" presId="urn:microsoft.com/office/officeart/2008/layout/VerticalCurvedList"/>
    <dgm:cxn modelId="{49D343BD-E7B8-4A41-AEEE-B9497B23F448}" type="presParOf" srcId="{4D1D0D25-1EB4-499A-94D3-E791BC0195C7}" destId="{A14EB8C5-F7C5-447B-9437-1163C9C09F46}" srcOrd="9" destOrd="0" presId="urn:microsoft.com/office/officeart/2008/layout/VerticalCurvedList"/>
    <dgm:cxn modelId="{D01840B4-C0C3-453F-8246-1C46794708AA}" type="presParOf" srcId="{4D1D0D25-1EB4-499A-94D3-E791BC0195C7}" destId="{2F2991A1-4D7D-454F-AF64-0E59D60E996B}" srcOrd="10" destOrd="0" presId="urn:microsoft.com/office/officeart/2008/layout/VerticalCurvedList"/>
    <dgm:cxn modelId="{A5E7912D-CE73-4FF0-A75E-085C8D15B4B1}" type="presParOf" srcId="{2F2991A1-4D7D-454F-AF64-0E59D60E996B}" destId="{61E604A0-83F3-44A3-8B02-C52D339D9927}" srcOrd="0" destOrd="0" presId="urn:microsoft.com/office/officeart/2008/layout/VerticalCurvedList"/>
    <dgm:cxn modelId="{7C645746-941E-42D1-BBE8-D9D070066777}" type="presParOf" srcId="{4D1D0D25-1EB4-499A-94D3-E791BC0195C7}" destId="{83D846FF-B628-46F1-80E6-18EC38F3AD54}" srcOrd="11" destOrd="0" presId="urn:microsoft.com/office/officeart/2008/layout/VerticalCurvedList"/>
    <dgm:cxn modelId="{57AB3A96-2DDA-4EC6-B99F-E82925DD1123}" type="presParOf" srcId="{4D1D0D25-1EB4-499A-94D3-E791BC0195C7}" destId="{65BEC775-CC03-4E30-8AA5-1EF42F9D64EB}" srcOrd="12" destOrd="0" presId="urn:microsoft.com/office/officeart/2008/layout/VerticalCurvedList"/>
    <dgm:cxn modelId="{F0587ED1-3438-4DDE-851A-FEC4A04FD723}" type="presParOf" srcId="{65BEC775-CC03-4E30-8AA5-1EF42F9D64EB}" destId="{4D48A25D-5D14-4D21-B5B4-0EED709232B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081A5E-E709-4294-B3B7-2FA808EC82C9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5B56560-64C9-4EAB-AC5C-E44C29E91D28}">
      <dgm:prSet phldrT="[Text]"/>
      <dgm:spPr>
        <a:solidFill>
          <a:schemeClr val="accent1">
            <a:lumMod val="60000"/>
            <a:lumOff val="40000"/>
          </a:schemeClr>
        </a:solidFill>
        <a:effectLst/>
      </dgm:spPr>
      <dgm:t>
        <a:bodyPr/>
        <a:lstStyle/>
        <a:p>
          <a:r>
            <a:rPr lang="en-GB" b="1" dirty="0"/>
            <a:t>Project</a:t>
          </a:r>
          <a:endParaRPr lang="en-IN" b="1" dirty="0"/>
        </a:p>
      </dgm:t>
    </dgm:pt>
    <dgm:pt modelId="{250EF762-038E-444A-ADF2-682B96DE8815}" type="parTrans" cxnId="{D2578013-2C21-418E-8ED4-6E14ED576ACF}">
      <dgm:prSet/>
      <dgm:spPr/>
      <dgm:t>
        <a:bodyPr/>
        <a:lstStyle/>
        <a:p>
          <a:endParaRPr lang="en-IN"/>
        </a:p>
      </dgm:t>
    </dgm:pt>
    <dgm:pt modelId="{6106029C-2A5C-46AC-92DF-BCB011F47367}" type="sibTrans" cxnId="{D2578013-2C21-418E-8ED4-6E14ED576ACF}">
      <dgm:prSet/>
      <dgm:spPr/>
      <dgm:t>
        <a:bodyPr/>
        <a:lstStyle/>
        <a:p>
          <a:endParaRPr lang="en-IN" b="1"/>
        </a:p>
      </dgm:t>
    </dgm:pt>
    <dgm:pt modelId="{E3892189-7B89-4A5F-BE2C-82125350A028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b="1" dirty="0"/>
            <a:t>Technologies</a:t>
          </a:r>
          <a:endParaRPr lang="en-IN" b="1" dirty="0"/>
        </a:p>
      </dgm:t>
    </dgm:pt>
    <dgm:pt modelId="{1A35CF85-DC99-47E2-8C04-2889550F35AD}" type="parTrans" cxnId="{DA43CD36-8CD9-49F6-950C-631F0B487986}">
      <dgm:prSet/>
      <dgm:spPr/>
      <dgm:t>
        <a:bodyPr/>
        <a:lstStyle/>
        <a:p>
          <a:endParaRPr lang="en-IN"/>
        </a:p>
      </dgm:t>
    </dgm:pt>
    <dgm:pt modelId="{556813A8-B207-43A2-BE14-0FBEFA27535F}" type="sibTrans" cxnId="{DA43CD36-8CD9-49F6-950C-631F0B487986}">
      <dgm:prSet/>
      <dgm:spPr/>
      <dgm:t>
        <a:bodyPr/>
        <a:lstStyle/>
        <a:p>
          <a:endParaRPr lang="en-IN"/>
        </a:p>
      </dgm:t>
    </dgm:pt>
    <dgm:pt modelId="{799B7B70-E479-4BD5-BAB4-825C9672A7CA}">
      <dgm:prSet phldrT="[Text]"/>
      <dgm:spPr/>
      <dgm:t>
        <a:bodyPr/>
        <a:lstStyle/>
        <a:p>
          <a:r>
            <a:rPr lang="en-GB" b="1" dirty="0"/>
            <a:t>Process</a:t>
          </a:r>
          <a:endParaRPr lang="en-IN" b="1" dirty="0"/>
        </a:p>
      </dgm:t>
    </dgm:pt>
    <dgm:pt modelId="{2787DCDB-01FF-4853-BA20-0AE479D6BD16}" type="parTrans" cxnId="{3A833140-71AA-4EC7-AC18-07E68FCCC3D7}">
      <dgm:prSet/>
      <dgm:spPr/>
      <dgm:t>
        <a:bodyPr/>
        <a:lstStyle/>
        <a:p>
          <a:endParaRPr lang="en-IN"/>
        </a:p>
      </dgm:t>
    </dgm:pt>
    <dgm:pt modelId="{803560CB-EC02-4B25-8CDE-A828265B6458}" type="sibTrans" cxnId="{3A833140-71AA-4EC7-AC18-07E68FCCC3D7}">
      <dgm:prSet/>
      <dgm:spPr/>
      <dgm:t>
        <a:bodyPr/>
        <a:lstStyle/>
        <a:p>
          <a:endParaRPr lang="en-IN"/>
        </a:p>
      </dgm:t>
    </dgm:pt>
    <dgm:pt modelId="{B27D071E-E880-422D-8B00-C64DBE2C1A17}">
      <dgm:prSet phldrT="[Text]"/>
      <dgm:spPr/>
      <dgm:t>
        <a:bodyPr/>
        <a:lstStyle/>
        <a:p>
          <a:r>
            <a:rPr lang="en-US" b="1" dirty="0"/>
            <a:t>Graphs</a:t>
          </a:r>
          <a:endParaRPr lang="en-IN" b="1" dirty="0"/>
        </a:p>
      </dgm:t>
    </dgm:pt>
    <dgm:pt modelId="{2627ED15-2C93-4753-8508-6F4BA5A4108F}" type="parTrans" cxnId="{E882E1C6-294B-4043-8A63-8FCD3CD15475}">
      <dgm:prSet/>
      <dgm:spPr/>
      <dgm:t>
        <a:bodyPr/>
        <a:lstStyle/>
        <a:p>
          <a:endParaRPr lang="en-IN"/>
        </a:p>
      </dgm:t>
    </dgm:pt>
    <dgm:pt modelId="{50BD8343-5890-4113-964B-D19EFB00B603}" type="sibTrans" cxnId="{E882E1C6-294B-4043-8A63-8FCD3CD15475}">
      <dgm:prSet/>
      <dgm:spPr/>
      <dgm:t>
        <a:bodyPr/>
        <a:lstStyle/>
        <a:p>
          <a:endParaRPr lang="en-IN"/>
        </a:p>
      </dgm:t>
    </dgm:pt>
    <dgm:pt modelId="{40D7B789-0CE1-4093-8A98-D1B3C72B49C7}">
      <dgm:prSet phldrT="[Text]"/>
      <dgm:spPr/>
      <dgm:t>
        <a:bodyPr/>
        <a:lstStyle/>
        <a:p>
          <a:r>
            <a:rPr lang="en-GB" b="1" dirty="0"/>
            <a:t>The End</a:t>
          </a:r>
          <a:endParaRPr lang="en-IN" b="1" dirty="0"/>
        </a:p>
      </dgm:t>
    </dgm:pt>
    <dgm:pt modelId="{78691CDD-3E6B-41D8-907C-DC2A8A04D9DA}" type="parTrans" cxnId="{4B0801AB-4F8B-4DCC-BE5F-D22054FD0232}">
      <dgm:prSet/>
      <dgm:spPr/>
      <dgm:t>
        <a:bodyPr/>
        <a:lstStyle/>
        <a:p>
          <a:endParaRPr lang="en-IN"/>
        </a:p>
      </dgm:t>
    </dgm:pt>
    <dgm:pt modelId="{74482E67-E5A1-4CFC-8DBF-AF75F43E3086}" type="sibTrans" cxnId="{4B0801AB-4F8B-4DCC-BE5F-D22054FD0232}">
      <dgm:prSet/>
      <dgm:spPr/>
      <dgm:t>
        <a:bodyPr/>
        <a:lstStyle/>
        <a:p>
          <a:endParaRPr lang="en-IN"/>
        </a:p>
      </dgm:t>
    </dgm:pt>
    <dgm:pt modelId="{5EECFBA5-3651-47AA-A1F1-027030F889C8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  <a:effectLst>
          <a:glow rad="228600">
            <a:schemeClr val="accent2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IN" b="1" i="0" dirty="0"/>
            <a:t>Summarize</a:t>
          </a:r>
          <a:endParaRPr lang="en-IN" b="1" dirty="0"/>
        </a:p>
      </dgm:t>
    </dgm:pt>
    <dgm:pt modelId="{F6CDED0F-9976-4180-84C1-B7E8716393AB}" type="parTrans" cxnId="{43F8EDDA-BF01-4042-9AB4-89F1F02C396F}">
      <dgm:prSet/>
      <dgm:spPr/>
      <dgm:t>
        <a:bodyPr/>
        <a:lstStyle/>
        <a:p>
          <a:endParaRPr lang="en-IN"/>
        </a:p>
      </dgm:t>
    </dgm:pt>
    <dgm:pt modelId="{B9F4BB50-6D42-4A11-AA9C-90837BE29571}" type="sibTrans" cxnId="{43F8EDDA-BF01-4042-9AB4-89F1F02C396F}">
      <dgm:prSet/>
      <dgm:spPr/>
      <dgm:t>
        <a:bodyPr/>
        <a:lstStyle/>
        <a:p>
          <a:endParaRPr lang="en-IN"/>
        </a:p>
      </dgm:t>
    </dgm:pt>
    <dgm:pt modelId="{B56E91C7-60BD-4C69-AF19-A2A13AAEFC01}" type="pres">
      <dgm:prSet presAssocID="{FD081A5E-E709-4294-B3B7-2FA808EC82C9}" presName="Name0" presStyleCnt="0">
        <dgm:presLayoutVars>
          <dgm:chMax val="7"/>
          <dgm:chPref val="7"/>
          <dgm:dir/>
        </dgm:presLayoutVars>
      </dgm:prSet>
      <dgm:spPr/>
    </dgm:pt>
    <dgm:pt modelId="{4D1D0D25-1EB4-499A-94D3-E791BC0195C7}" type="pres">
      <dgm:prSet presAssocID="{FD081A5E-E709-4294-B3B7-2FA808EC82C9}" presName="Name1" presStyleCnt="0"/>
      <dgm:spPr/>
    </dgm:pt>
    <dgm:pt modelId="{961F5ED4-58F3-4C2F-98DF-B7B460ECBBDF}" type="pres">
      <dgm:prSet presAssocID="{FD081A5E-E709-4294-B3B7-2FA808EC82C9}" presName="cycle" presStyleCnt="0"/>
      <dgm:spPr/>
    </dgm:pt>
    <dgm:pt modelId="{49DC8322-CEF1-412D-8D84-AD0D9514DE6C}" type="pres">
      <dgm:prSet presAssocID="{FD081A5E-E709-4294-B3B7-2FA808EC82C9}" presName="srcNode" presStyleLbl="node1" presStyleIdx="0" presStyleCnt="6"/>
      <dgm:spPr/>
    </dgm:pt>
    <dgm:pt modelId="{7C4D64D6-8D48-478A-8B76-035C5854F272}" type="pres">
      <dgm:prSet presAssocID="{FD081A5E-E709-4294-B3B7-2FA808EC82C9}" presName="conn" presStyleLbl="parChTrans1D2" presStyleIdx="0" presStyleCnt="1"/>
      <dgm:spPr/>
    </dgm:pt>
    <dgm:pt modelId="{51445535-843D-4E05-A330-96CE6AD4E7CD}" type="pres">
      <dgm:prSet presAssocID="{FD081A5E-E709-4294-B3B7-2FA808EC82C9}" presName="extraNode" presStyleLbl="node1" presStyleIdx="0" presStyleCnt="6"/>
      <dgm:spPr/>
    </dgm:pt>
    <dgm:pt modelId="{BAD6D5AF-E524-402A-8F12-23A3E76097EF}" type="pres">
      <dgm:prSet presAssocID="{FD081A5E-E709-4294-B3B7-2FA808EC82C9}" presName="dstNode" presStyleLbl="node1" presStyleIdx="0" presStyleCnt="6"/>
      <dgm:spPr/>
    </dgm:pt>
    <dgm:pt modelId="{A7BF5894-FBAD-4840-8CE6-5CBAD6BC03E2}" type="pres">
      <dgm:prSet presAssocID="{75B56560-64C9-4EAB-AC5C-E44C29E91D28}" presName="text_1" presStyleLbl="node1" presStyleIdx="0" presStyleCnt="6">
        <dgm:presLayoutVars>
          <dgm:bulletEnabled val="1"/>
        </dgm:presLayoutVars>
      </dgm:prSet>
      <dgm:spPr/>
    </dgm:pt>
    <dgm:pt modelId="{0A868AC6-B696-4362-9D58-71FA5A9D58CC}" type="pres">
      <dgm:prSet presAssocID="{75B56560-64C9-4EAB-AC5C-E44C29E91D28}" presName="accent_1" presStyleCnt="0"/>
      <dgm:spPr/>
    </dgm:pt>
    <dgm:pt modelId="{4830ECD8-E001-42B4-960A-1B20F77BB80C}" type="pres">
      <dgm:prSet presAssocID="{75B56560-64C9-4EAB-AC5C-E44C29E91D28}" presName="accentRepeatNode" presStyleLbl="solidFgAcc1" presStyleIdx="0" presStyleCnt="6"/>
      <dgm:spPr/>
    </dgm:pt>
    <dgm:pt modelId="{8C76DD56-03A9-4ABA-99AB-210642C6CEB1}" type="pres">
      <dgm:prSet presAssocID="{5EECFBA5-3651-47AA-A1F1-027030F889C8}" presName="text_2" presStyleLbl="node1" presStyleIdx="1" presStyleCnt="6">
        <dgm:presLayoutVars>
          <dgm:bulletEnabled val="1"/>
        </dgm:presLayoutVars>
      </dgm:prSet>
      <dgm:spPr/>
    </dgm:pt>
    <dgm:pt modelId="{964D663D-4CF3-471C-AF17-2C9881AF033B}" type="pres">
      <dgm:prSet presAssocID="{5EECFBA5-3651-47AA-A1F1-027030F889C8}" presName="accent_2" presStyleCnt="0"/>
      <dgm:spPr/>
    </dgm:pt>
    <dgm:pt modelId="{4143E75B-75B2-41E1-90DA-90EED8F1B98A}" type="pres">
      <dgm:prSet presAssocID="{5EECFBA5-3651-47AA-A1F1-027030F889C8}" presName="accentRepeatNode" presStyleLbl="solidFgAcc1" presStyleIdx="1" presStyleCnt="6"/>
      <dgm:spPr/>
    </dgm:pt>
    <dgm:pt modelId="{45210087-BF60-41E0-B40B-21EA13AB541D}" type="pres">
      <dgm:prSet presAssocID="{E3892189-7B89-4A5F-BE2C-82125350A028}" presName="text_3" presStyleLbl="node1" presStyleIdx="2" presStyleCnt="6">
        <dgm:presLayoutVars>
          <dgm:bulletEnabled val="1"/>
        </dgm:presLayoutVars>
      </dgm:prSet>
      <dgm:spPr/>
    </dgm:pt>
    <dgm:pt modelId="{FE6585F6-F21B-4B27-9D39-334850A2CAA7}" type="pres">
      <dgm:prSet presAssocID="{E3892189-7B89-4A5F-BE2C-82125350A028}" presName="accent_3" presStyleCnt="0"/>
      <dgm:spPr/>
    </dgm:pt>
    <dgm:pt modelId="{0CA5DC41-8091-435B-8116-571EB58F9BBB}" type="pres">
      <dgm:prSet presAssocID="{E3892189-7B89-4A5F-BE2C-82125350A028}" presName="accentRepeatNode" presStyleLbl="solidFgAcc1" presStyleIdx="2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A2E2DE5E-0A4B-48E9-8348-827F550B394C}" type="pres">
      <dgm:prSet presAssocID="{799B7B70-E479-4BD5-BAB4-825C9672A7CA}" presName="text_4" presStyleLbl="node1" presStyleIdx="3" presStyleCnt="6">
        <dgm:presLayoutVars>
          <dgm:bulletEnabled val="1"/>
        </dgm:presLayoutVars>
      </dgm:prSet>
      <dgm:spPr/>
    </dgm:pt>
    <dgm:pt modelId="{79572483-D6D7-47DF-9030-F73F9982389D}" type="pres">
      <dgm:prSet presAssocID="{799B7B70-E479-4BD5-BAB4-825C9672A7CA}" presName="accent_4" presStyleCnt="0"/>
      <dgm:spPr/>
    </dgm:pt>
    <dgm:pt modelId="{913EDB66-2632-4F99-99A9-9A139509BE65}" type="pres">
      <dgm:prSet presAssocID="{799B7B70-E479-4BD5-BAB4-825C9672A7CA}" presName="accentRepeatNode" presStyleLbl="solidFgAcc1" presStyleIdx="3" presStyleCnt="6"/>
      <dgm:spPr/>
    </dgm:pt>
    <dgm:pt modelId="{A14EB8C5-F7C5-447B-9437-1163C9C09F46}" type="pres">
      <dgm:prSet presAssocID="{B27D071E-E880-422D-8B00-C64DBE2C1A17}" presName="text_5" presStyleLbl="node1" presStyleIdx="4" presStyleCnt="6">
        <dgm:presLayoutVars>
          <dgm:bulletEnabled val="1"/>
        </dgm:presLayoutVars>
      </dgm:prSet>
      <dgm:spPr/>
    </dgm:pt>
    <dgm:pt modelId="{2F2991A1-4D7D-454F-AF64-0E59D60E996B}" type="pres">
      <dgm:prSet presAssocID="{B27D071E-E880-422D-8B00-C64DBE2C1A17}" presName="accent_5" presStyleCnt="0"/>
      <dgm:spPr/>
    </dgm:pt>
    <dgm:pt modelId="{61E604A0-83F3-44A3-8B02-C52D339D9927}" type="pres">
      <dgm:prSet presAssocID="{B27D071E-E880-422D-8B00-C64DBE2C1A17}" presName="accentRepeatNode" presStyleLbl="solidFgAcc1" presStyleIdx="4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83D846FF-B628-46F1-80E6-18EC38F3AD54}" type="pres">
      <dgm:prSet presAssocID="{40D7B789-0CE1-4093-8A98-D1B3C72B49C7}" presName="text_6" presStyleLbl="node1" presStyleIdx="5" presStyleCnt="6">
        <dgm:presLayoutVars>
          <dgm:bulletEnabled val="1"/>
        </dgm:presLayoutVars>
      </dgm:prSet>
      <dgm:spPr/>
    </dgm:pt>
    <dgm:pt modelId="{65BEC775-CC03-4E30-8AA5-1EF42F9D64EB}" type="pres">
      <dgm:prSet presAssocID="{40D7B789-0CE1-4093-8A98-D1B3C72B49C7}" presName="accent_6" presStyleCnt="0"/>
      <dgm:spPr/>
    </dgm:pt>
    <dgm:pt modelId="{4D48A25D-5D14-4D21-B5B4-0EED709232B8}" type="pres">
      <dgm:prSet presAssocID="{40D7B789-0CE1-4093-8A98-D1B3C72B49C7}" presName="accentRepeatNode" presStyleLbl="solidFgAcc1" presStyleIdx="5" presStyleCnt="6"/>
      <dgm:spPr/>
    </dgm:pt>
  </dgm:ptLst>
  <dgm:cxnLst>
    <dgm:cxn modelId="{D2578013-2C21-418E-8ED4-6E14ED576ACF}" srcId="{FD081A5E-E709-4294-B3B7-2FA808EC82C9}" destId="{75B56560-64C9-4EAB-AC5C-E44C29E91D28}" srcOrd="0" destOrd="0" parTransId="{250EF762-038E-444A-ADF2-682B96DE8815}" sibTransId="{6106029C-2A5C-46AC-92DF-BCB011F47367}"/>
    <dgm:cxn modelId="{FA072C17-C467-4F49-AA48-633192575700}" type="presOf" srcId="{FD081A5E-E709-4294-B3B7-2FA808EC82C9}" destId="{B56E91C7-60BD-4C69-AF19-A2A13AAEFC01}" srcOrd="0" destOrd="0" presId="urn:microsoft.com/office/officeart/2008/layout/VerticalCurvedList"/>
    <dgm:cxn modelId="{DA43CD36-8CD9-49F6-950C-631F0B487986}" srcId="{FD081A5E-E709-4294-B3B7-2FA808EC82C9}" destId="{E3892189-7B89-4A5F-BE2C-82125350A028}" srcOrd="2" destOrd="0" parTransId="{1A35CF85-DC99-47E2-8C04-2889550F35AD}" sibTransId="{556813A8-B207-43A2-BE14-0FBEFA27535F}"/>
    <dgm:cxn modelId="{6A869C3E-CA9C-482F-9A85-4698AA28CA08}" type="presOf" srcId="{B27D071E-E880-422D-8B00-C64DBE2C1A17}" destId="{A14EB8C5-F7C5-447B-9437-1163C9C09F46}" srcOrd="0" destOrd="0" presId="urn:microsoft.com/office/officeart/2008/layout/VerticalCurvedList"/>
    <dgm:cxn modelId="{3A833140-71AA-4EC7-AC18-07E68FCCC3D7}" srcId="{FD081A5E-E709-4294-B3B7-2FA808EC82C9}" destId="{799B7B70-E479-4BD5-BAB4-825C9672A7CA}" srcOrd="3" destOrd="0" parTransId="{2787DCDB-01FF-4853-BA20-0AE479D6BD16}" sibTransId="{803560CB-EC02-4B25-8CDE-A828265B6458}"/>
    <dgm:cxn modelId="{69E9E649-6A8E-41B1-92D8-25657F4BF693}" type="presOf" srcId="{E3892189-7B89-4A5F-BE2C-82125350A028}" destId="{45210087-BF60-41E0-B40B-21EA13AB541D}" srcOrd="0" destOrd="0" presId="urn:microsoft.com/office/officeart/2008/layout/VerticalCurvedList"/>
    <dgm:cxn modelId="{BD4E5D53-3FFE-490A-8BFA-4A5D167EC19D}" type="presOf" srcId="{5EECFBA5-3651-47AA-A1F1-027030F889C8}" destId="{8C76DD56-03A9-4ABA-99AB-210642C6CEB1}" srcOrd="0" destOrd="0" presId="urn:microsoft.com/office/officeart/2008/layout/VerticalCurvedList"/>
    <dgm:cxn modelId="{74710884-011C-48EA-A53A-5CEDF8D3FC4C}" type="presOf" srcId="{40D7B789-0CE1-4093-8A98-D1B3C72B49C7}" destId="{83D846FF-B628-46F1-80E6-18EC38F3AD54}" srcOrd="0" destOrd="0" presId="urn:microsoft.com/office/officeart/2008/layout/VerticalCurvedList"/>
    <dgm:cxn modelId="{44D4169A-A301-4083-B755-E376BA08C139}" type="presOf" srcId="{6106029C-2A5C-46AC-92DF-BCB011F47367}" destId="{7C4D64D6-8D48-478A-8B76-035C5854F272}" srcOrd="0" destOrd="0" presId="urn:microsoft.com/office/officeart/2008/layout/VerticalCurvedList"/>
    <dgm:cxn modelId="{4B0801AB-4F8B-4DCC-BE5F-D22054FD0232}" srcId="{FD081A5E-E709-4294-B3B7-2FA808EC82C9}" destId="{40D7B789-0CE1-4093-8A98-D1B3C72B49C7}" srcOrd="5" destOrd="0" parTransId="{78691CDD-3E6B-41D8-907C-DC2A8A04D9DA}" sibTransId="{74482E67-E5A1-4CFC-8DBF-AF75F43E3086}"/>
    <dgm:cxn modelId="{0E9069B4-B014-4FE1-991C-41C99433141E}" type="presOf" srcId="{75B56560-64C9-4EAB-AC5C-E44C29E91D28}" destId="{A7BF5894-FBAD-4840-8CE6-5CBAD6BC03E2}" srcOrd="0" destOrd="0" presId="urn:microsoft.com/office/officeart/2008/layout/VerticalCurvedList"/>
    <dgm:cxn modelId="{E882E1C6-294B-4043-8A63-8FCD3CD15475}" srcId="{FD081A5E-E709-4294-B3B7-2FA808EC82C9}" destId="{B27D071E-E880-422D-8B00-C64DBE2C1A17}" srcOrd="4" destOrd="0" parTransId="{2627ED15-2C93-4753-8508-6F4BA5A4108F}" sibTransId="{50BD8343-5890-4113-964B-D19EFB00B603}"/>
    <dgm:cxn modelId="{43F8EDDA-BF01-4042-9AB4-89F1F02C396F}" srcId="{FD081A5E-E709-4294-B3B7-2FA808EC82C9}" destId="{5EECFBA5-3651-47AA-A1F1-027030F889C8}" srcOrd="1" destOrd="0" parTransId="{F6CDED0F-9976-4180-84C1-B7E8716393AB}" sibTransId="{B9F4BB50-6D42-4A11-AA9C-90837BE29571}"/>
    <dgm:cxn modelId="{C69F4EDF-A296-434D-AD4D-97573EA74837}" type="presOf" srcId="{799B7B70-E479-4BD5-BAB4-825C9672A7CA}" destId="{A2E2DE5E-0A4B-48E9-8348-827F550B394C}" srcOrd="0" destOrd="0" presId="urn:microsoft.com/office/officeart/2008/layout/VerticalCurvedList"/>
    <dgm:cxn modelId="{7BB1A825-2886-44CA-B9ED-90AB37DD7C98}" type="presParOf" srcId="{B56E91C7-60BD-4C69-AF19-A2A13AAEFC01}" destId="{4D1D0D25-1EB4-499A-94D3-E791BC0195C7}" srcOrd="0" destOrd="0" presId="urn:microsoft.com/office/officeart/2008/layout/VerticalCurvedList"/>
    <dgm:cxn modelId="{23AA1629-AE61-438F-8C91-394B4595B953}" type="presParOf" srcId="{4D1D0D25-1EB4-499A-94D3-E791BC0195C7}" destId="{961F5ED4-58F3-4C2F-98DF-B7B460ECBBDF}" srcOrd="0" destOrd="0" presId="urn:microsoft.com/office/officeart/2008/layout/VerticalCurvedList"/>
    <dgm:cxn modelId="{3015311D-1E6F-414F-A1B5-D7B4BB747924}" type="presParOf" srcId="{961F5ED4-58F3-4C2F-98DF-B7B460ECBBDF}" destId="{49DC8322-CEF1-412D-8D84-AD0D9514DE6C}" srcOrd="0" destOrd="0" presId="urn:microsoft.com/office/officeart/2008/layout/VerticalCurvedList"/>
    <dgm:cxn modelId="{6E898D0D-DF66-4A1E-A8F4-6FFC7ED52DA4}" type="presParOf" srcId="{961F5ED4-58F3-4C2F-98DF-B7B460ECBBDF}" destId="{7C4D64D6-8D48-478A-8B76-035C5854F272}" srcOrd="1" destOrd="0" presId="urn:microsoft.com/office/officeart/2008/layout/VerticalCurvedList"/>
    <dgm:cxn modelId="{53825D2A-2DEE-4385-82BB-FCC0CD92D829}" type="presParOf" srcId="{961F5ED4-58F3-4C2F-98DF-B7B460ECBBDF}" destId="{51445535-843D-4E05-A330-96CE6AD4E7CD}" srcOrd="2" destOrd="0" presId="urn:microsoft.com/office/officeart/2008/layout/VerticalCurvedList"/>
    <dgm:cxn modelId="{34C1C5E8-EA8E-40FB-8B56-A2E1DFF937E2}" type="presParOf" srcId="{961F5ED4-58F3-4C2F-98DF-B7B460ECBBDF}" destId="{BAD6D5AF-E524-402A-8F12-23A3E76097EF}" srcOrd="3" destOrd="0" presId="urn:microsoft.com/office/officeart/2008/layout/VerticalCurvedList"/>
    <dgm:cxn modelId="{1125ACAE-A24C-461D-9727-3D31050F8BBB}" type="presParOf" srcId="{4D1D0D25-1EB4-499A-94D3-E791BC0195C7}" destId="{A7BF5894-FBAD-4840-8CE6-5CBAD6BC03E2}" srcOrd="1" destOrd="0" presId="urn:microsoft.com/office/officeart/2008/layout/VerticalCurvedList"/>
    <dgm:cxn modelId="{BC9A25A1-D5A8-4D78-9A53-116B950C3519}" type="presParOf" srcId="{4D1D0D25-1EB4-499A-94D3-E791BC0195C7}" destId="{0A868AC6-B696-4362-9D58-71FA5A9D58CC}" srcOrd="2" destOrd="0" presId="urn:microsoft.com/office/officeart/2008/layout/VerticalCurvedList"/>
    <dgm:cxn modelId="{9E29F917-64ED-45E6-845A-E2FEDBFF4027}" type="presParOf" srcId="{0A868AC6-B696-4362-9D58-71FA5A9D58CC}" destId="{4830ECD8-E001-42B4-960A-1B20F77BB80C}" srcOrd="0" destOrd="0" presId="urn:microsoft.com/office/officeart/2008/layout/VerticalCurvedList"/>
    <dgm:cxn modelId="{BFAF91CF-4C74-4B51-8484-0F70FE7B788F}" type="presParOf" srcId="{4D1D0D25-1EB4-499A-94D3-E791BC0195C7}" destId="{8C76DD56-03A9-4ABA-99AB-210642C6CEB1}" srcOrd="3" destOrd="0" presId="urn:microsoft.com/office/officeart/2008/layout/VerticalCurvedList"/>
    <dgm:cxn modelId="{8D959129-A95C-4244-B74C-0E9437A97BBD}" type="presParOf" srcId="{4D1D0D25-1EB4-499A-94D3-E791BC0195C7}" destId="{964D663D-4CF3-471C-AF17-2C9881AF033B}" srcOrd="4" destOrd="0" presId="urn:microsoft.com/office/officeart/2008/layout/VerticalCurvedList"/>
    <dgm:cxn modelId="{89685FAE-17CC-4A98-A6AD-C1C1B7F816A1}" type="presParOf" srcId="{964D663D-4CF3-471C-AF17-2C9881AF033B}" destId="{4143E75B-75B2-41E1-90DA-90EED8F1B98A}" srcOrd="0" destOrd="0" presId="urn:microsoft.com/office/officeart/2008/layout/VerticalCurvedList"/>
    <dgm:cxn modelId="{0DE0461E-61F0-49A7-8EF0-D72C49AE92F3}" type="presParOf" srcId="{4D1D0D25-1EB4-499A-94D3-E791BC0195C7}" destId="{45210087-BF60-41E0-B40B-21EA13AB541D}" srcOrd="5" destOrd="0" presId="urn:microsoft.com/office/officeart/2008/layout/VerticalCurvedList"/>
    <dgm:cxn modelId="{B8F76264-27D2-4A9C-A131-C5A029E13593}" type="presParOf" srcId="{4D1D0D25-1EB4-499A-94D3-E791BC0195C7}" destId="{FE6585F6-F21B-4B27-9D39-334850A2CAA7}" srcOrd="6" destOrd="0" presId="urn:microsoft.com/office/officeart/2008/layout/VerticalCurvedList"/>
    <dgm:cxn modelId="{8135D919-9203-4AC7-8A75-C3F1253351F5}" type="presParOf" srcId="{FE6585F6-F21B-4B27-9D39-334850A2CAA7}" destId="{0CA5DC41-8091-435B-8116-571EB58F9BBB}" srcOrd="0" destOrd="0" presId="urn:microsoft.com/office/officeart/2008/layout/VerticalCurvedList"/>
    <dgm:cxn modelId="{95CA973A-C727-4CE4-A93E-94137A0E9A75}" type="presParOf" srcId="{4D1D0D25-1EB4-499A-94D3-E791BC0195C7}" destId="{A2E2DE5E-0A4B-48E9-8348-827F550B394C}" srcOrd="7" destOrd="0" presId="urn:microsoft.com/office/officeart/2008/layout/VerticalCurvedList"/>
    <dgm:cxn modelId="{ABF449E0-6CE8-46AA-98D3-EB82467A6788}" type="presParOf" srcId="{4D1D0D25-1EB4-499A-94D3-E791BC0195C7}" destId="{79572483-D6D7-47DF-9030-F73F9982389D}" srcOrd="8" destOrd="0" presId="urn:microsoft.com/office/officeart/2008/layout/VerticalCurvedList"/>
    <dgm:cxn modelId="{AF65AE80-C757-4979-8485-1FD5FAFFBB76}" type="presParOf" srcId="{79572483-D6D7-47DF-9030-F73F9982389D}" destId="{913EDB66-2632-4F99-99A9-9A139509BE65}" srcOrd="0" destOrd="0" presId="urn:microsoft.com/office/officeart/2008/layout/VerticalCurvedList"/>
    <dgm:cxn modelId="{49D343BD-E7B8-4A41-AEEE-B9497B23F448}" type="presParOf" srcId="{4D1D0D25-1EB4-499A-94D3-E791BC0195C7}" destId="{A14EB8C5-F7C5-447B-9437-1163C9C09F46}" srcOrd="9" destOrd="0" presId="urn:microsoft.com/office/officeart/2008/layout/VerticalCurvedList"/>
    <dgm:cxn modelId="{D01840B4-C0C3-453F-8246-1C46794708AA}" type="presParOf" srcId="{4D1D0D25-1EB4-499A-94D3-E791BC0195C7}" destId="{2F2991A1-4D7D-454F-AF64-0E59D60E996B}" srcOrd="10" destOrd="0" presId="urn:microsoft.com/office/officeart/2008/layout/VerticalCurvedList"/>
    <dgm:cxn modelId="{A5E7912D-CE73-4FF0-A75E-085C8D15B4B1}" type="presParOf" srcId="{2F2991A1-4D7D-454F-AF64-0E59D60E996B}" destId="{61E604A0-83F3-44A3-8B02-C52D339D9927}" srcOrd="0" destOrd="0" presId="urn:microsoft.com/office/officeart/2008/layout/VerticalCurvedList"/>
    <dgm:cxn modelId="{7C645746-941E-42D1-BBE8-D9D070066777}" type="presParOf" srcId="{4D1D0D25-1EB4-499A-94D3-E791BC0195C7}" destId="{83D846FF-B628-46F1-80E6-18EC38F3AD54}" srcOrd="11" destOrd="0" presId="urn:microsoft.com/office/officeart/2008/layout/VerticalCurvedList"/>
    <dgm:cxn modelId="{57AB3A96-2DDA-4EC6-B99F-E82925DD1123}" type="presParOf" srcId="{4D1D0D25-1EB4-499A-94D3-E791BC0195C7}" destId="{65BEC775-CC03-4E30-8AA5-1EF42F9D64EB}" srcOrd="12" destOrd="0" presId="urn:microsoft.com/office/officeart/2008/layout/VerticalCurvedList"/>
    <dgm:cxn modelId="{F0587ED1-3438-4DDE-851A-FEC4A04FD723}" type="presParOf" srcId="{65BEC775-CC03-4E30-8AA5-1EF42F9D64EB}" destId="{4D48A25D-5D14-4D21-B5B4-0EED709232B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D081A5E-E709-4294-B3B7-2FA808EC82C9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B56E91C7-60BD-4C69-AF19-A2A13AAEFC01}" type="pres">
      <dgm:prSet presAssocID="{FD081A5E-E709-4294-B3B7-2FA808EC82C9}" presName="Name0" presStyleCnt="0">
        <dgm:presLayoutVars>
          <dgm:chMax val="7"/>
          <dgm:chPref val="7"/>
          <dgm:dir/>
        </dgm:presLayoutVars>
      </dgm:prSet>
      <dgm:spPr/>
    </dgm:pt>
    <dgm:pt modelId="{4D1D0D25-1EB4-499A-94D3-E791BC0195C7}" type="pres">
      <dgm:prSet presAssocID="{FD081A5E-E709-4294-B3B7-2FA808EC82C9}" presName="Name1" presStyleCnt="0"/>
      <dgm:spPr/>
    </dgm:pt>
    <dgm:pt modelId="{961F5ED4-58F3-4C2F-98DF-B7B460ECBBDF}" type="pres">
      <dgm:prSet presAssocID="{FD081A5E-E709-4294-B3B7-2FA808EC82C9}" presName="cycle" presStyleCnt="0"/>
      <dgm:spPr/>
    </dgm:pt>
    <dgm:pt modelId="{49DC8322-CEF1-412D-8D84-AD0D9514DE6C}" type="pres">
      <dgm:prSet presAssocID="{FD081A5E-E709-4294-B3B7-2FA808EC82C9}" presName="srcNode" presStyleLbl="node1" presStyleIdx="0" presStyleCnt="0"/>
      <dgm:spPr/>
    </dgm:pt>
    <dgm:pt modelId="{7C4D64D6-8D48-478A-8B76-035C5854F272}" type="pres">
      <dgm:prSet presAssocID="{FD081A5E-E709-4294-B3B7-2FA808EC82C9}" presName="conn" presStyleLbl="parChTrans1D2" presStyleIdx="0" presStyleCnt="1"/>
      <dgm:spPr/>
    </dgm:pt>
    <dgm:pt modelId="{51445535-843D-4E05-A330-96CE6AD4E7CD}" type="pres">
      <dgm:prSet presAssocID="{FD081A5E-E709-4294-B3B7-2FA808EC82C9}" presName="extraNode" presStyleLbl="node1" presStyleIdx="0" presStyleCnt="0"/>
      <dgm:spPr/>
    </dgm:pt>
    <dgm:pt modelId="{BAD6D5AF-E524-402A-8F12-23A3E76097EF}" type="pres">
      <dgm:prSet presAssocID="{FD081A5E-E709-4294-B3B7-2FA808EC82C9}" presName="dstNode" presStyleLbl="node1" presStyleIdx="0" presStyleCnt="0"/>
      <dgm:spPr/>
    </dgm:pt>
  </dgm:ptLst>
  <dgm:cxnLst>
    <dgm:cxn modelId="{FA072C17-C467-4F49-AA48-633192575700}" type="presOf" srcId="{FD081A5E-E709-4294-B3B7-2FA808EC82C9}" destId="{B56E91C7-60BD-4C69-AF19-A2A13AAEFC01}" srcOrd="0" destOrd="0" presId="urn:microsoft.com/office/officeart/2008/layout/VerticalCurvedList"/>
    <dgm:cxn modelId="{7BB1A825-2886-44CA-B9ED-90AB37DD7C98}" type="presParOf" srcId="{B56E91C7-60BD-4C69-AF19-A2A13AAEFC01}" destId="{4D1D0D25-1EB4-499A-94D3-E791BC0195C7}" srcOrd="0" destOrd="0" presId="urn:microsoft.com/office/officeart/2008/layout/VerticalCurvedList"/>
    <dgm:cxn modelId="{23AA1629-AE61-438F-8C91-394B4595B953}" type="presParOf" srcId="{4D1D0D25-1EB4-499A-94D3-E791BC0195C7}" destId="{961F5ED4-58F3-4C2F-98DF-B7B460ECBBDF}" srcOrd="0" destOrd="0" presId="urn:microsoft.com/office/officeart/2008/layout/VerticalCurvedList"/>
    <dgm:cxn modelId="{3015311D-1E6F-414F-A1B5-D7B4BB747924}" type="presParOf" srcId="{961F5ED4-58F3-4C2F-98DF-B7B460ECBBDF}" destId="{49DC8322-CEF1-412D-8D84-AD0D9514DE6C}" srcOrd="0" destOrd="0" presId="urn:microsoft.com/office/officeart/2008/layout/VerticalCurvedList"/>
    <dgm:cxn modelId="{6E898D0D-DF66-4A1E-A8F4-6FFC7ED52DA4}" type="presParOf" srcId="{961F5ED4-58F3-4C2F-98DF-B7B460ECBBDF}" destId="{7C4D64D6-8D48-478A-8B76-035C5854F272}" srcOrd="1" destOrd="0" presId="urn:microsoft.com/office/officeart/2008/layout/VerticalCurvedList"/>
    <dgm:cxn modelId="{53825D2A-2DEE-4385-82BB-FCC0CD92D829}" type="presParOf" srcId="{961F5ED4-58F3-4C2F-98DF-B7B460ECBBDF}" destId="{51445535-843D-4E05-A330-96CE6AD4E7CD}" srcOrd="2" destOrd="0" presId="urn:microsoft.com/office/officeart/2008/layout/VerticalCurvedList"/>
    <dgm:cxn modelId="{34C1C5E8-EA8E-40FB-8B56-A2E1DFF937E2}" type="presParOf" srcId="{961F5ED4-58F3-4C2F-98DF-B7B460ECBBDF}" destId="{BAD6D5AF-E524-402A-8F12-23A3E76097EF}" srcOrd="3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D081A5E-E709-4294-B3B7-2FA808EC82C9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5B56560-64C9-4EAB-AC5C-E44C29E91D28}">
      <dgm:prSet phldrT="[Text]"/>
      <dgm:spPr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b="1" dirty="0"/>
            <a:t>Project</a:t>
          </a:r>
          <a:endParaRPr lang="en-IN" b="1" dirty="0"/>
        </a:p>
      </dgm:t>
    </dgm:pt>
    <dgm:pt modelId="{250EF762-038E-444A-ADF2-682B96DE8815}" type="parTrans" cxnId="{D2578013-2C21-418E-8ED4-6E14ED576ACF}">
      <dgm:prSet/>
      <dgm:spPr/>
      <dgm:t>
        <a:bodyPr/>
        <a:lstStyle/>
        <a:p>
          <a:endParaRPr lang="en-IN"/>
        </a:p>
      </dgm:t>
    </dgm:pt>
    <dgm:pt modelId="{6106029C-2A5C-46AC-92DF-BCB011F47367}" type="sibTrans" cxnId="{D2578013-2C21-418E-8ED4-6E14ED576ACF}">
      <dgm:prSet/>
      <dgm:spPr/>
      <dgm:t>
        <a:bodyPr/>
        <a:lstStyle/>
        <a:p>
          <a:endParaRPr lang="en-IN"/>
        </a:p>
      </dgm:t>
    </dgm:pt>
    <dgm:pt modelId="{E3892189-7B89-4A5F-BE2C-82125350A028}">
      <dgm:prSet phldrT="[Text]"/>
      <dgm:spPr>
        <a:solidFill>
          <a:schemeClr val="accent1">
            <a:lumMod val="60000"/>
            <a:lumOff val="40000"/>
          </a:schemeClr>
        </a:solidFill>
        <a:effectLst>
          <a:glow rad="228600">
            <a:schemeClr val="accent2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b="1" dirty="0"/>
            <a:t>Technologies</a:t>
          </a:r>
          <a:endParaRPr lang="en-IN" b="1" dirty="0"/>
        </a:p>
      </dgm:t>
    </dgm:pt>
    <dgm:pt modelId="{1A35CF85-DC99-47E2-8C04-2889550F35AD}" type="parTrans" cxnId="{DA43CD36-8CD9-49F6-950C-631F0B487986}">
      <dgm:prSet/>
      <dgm:spPr/>
      <dgm:t>
        <a:bodyPr/>
        <a:lstStyle/>
        <a:p>
          <a:endParaRPr lang="en-IN"/>
        </a:p>
      </dgm:t>
    </dgm:pt>
    <dgm:pt modelId="{556813A8-B207-43A2-BE14-0FBEFA27535F}" type="sibTrans" cxnId="{DA43CD36-8CD9-49F6-950C-631F0B487986}">
      <dgm:prSet/>
      <dgm:spPr/>
      <dgm:t>
        <a:bodyPr/>
        <a:lstStyle/>
        <a:p>
          <a:endParaRPr lang="en-IN"/>
        </a:p>
      </dgm:t>
    </dgm:pt>
    <dgm:pt modelId="{B27D071E-E880-422D-8B00-C64DBE2C1A17}">
      <dgm:prSet phldrT="[Text]"/>
      <dgm:spPr/>
      <dgm:t>
        <a:bodyPr/>
        <a:lstStyle/>
        <a:p>
          <a:r>
            <a:rPr lang="en-US" b="1" dirty="0"/>
            <a:t>Graphs</a:t>
          </a:r>
          <a:endParaRPr lang="en-IN" b="1" dirty="0"/>
        </a:p>
      </dgm:t>
    </dgm:pt>
    <dgm:pt modelId="{2627ED15-2C93-4753-8508-6F4BA5A4108F}" type="parTrans" cxnId="{E882E1C6-294B-4043-8A63-8FCD3CD15475}">
      <dgm:prSet/>
      <dgm:spPr/>
      <dgm:t>
        <a:bodyPr/>
        <a:lstStyle/>
        <a:p>
          <a:endParaRPr lang="en-IN"/>
        </a:p>
      </dgm:t>
    </dgm:pt>
    <dgm:pt modelId="{50BD8343-5890-4113-964B-D19EFB00B603}" type="sibTrans" cxnId="{E882E1C6-294B-4043-8A63-8FCD3CD15475}">
      <dgm:prSet/>
      <dgm:spPr/>
      <dgm:t>
        <a:bodyPr/>
        <a:lstStyle/>
        <a:p>
          <a:endParaRPr lang="en-IN"/>
        </a:p>
      </dgm:t>
    </dgm:pt>
    <dgm:pt modelId="{40D7B789-0CE1-4093-8A98-D1B3C72B49C7}">
      <dgm:prSet phldrT="[Text]"/>
      <dgm:spPr/>
      <dgm:t>
        <a:bodyPr/>
        <a:lstStyle/>
        <a:p>
          <a:r>
            <a:rPr lang="en-US" b="1" dirty="0"/>
            <a:t>The End</a:t>
          </a:r>
          <a:endParaRPr lang="en-IN" b="1" dirty="0"/>
        </a:p>
      </dgm:t>
    </dgm:pt>
    <dgm:pt modelId="{78691CDD-3E6B-41D8-907C-DC2A8A04D9DA}" type="parTrans" cxnId="{4B0801AB-4F8B-4DCC-BE5F-D22054FD0232}">
      <dgm:prSet/>
      <dgm:spPr/>
      <dgm:t>
        <a:bodyPr/>
        <a:lstStyle/>
        <a:p>
          <a:endParaRPr lang="en-IN"/>
        </a:p>
      </dgm:t>
    </dgm:pt>
    <dgm:pt modelId="{74482E67-E5A1-4CFC-8DBF-AF75F43E3086}" type="sibTrans" cxnId="{4B0801AB-4F8B-4DCC-BE5F-D22054FD0232}">
      <dgm:prSet/>
      <dgm:spPr/>
      <dgm:t>
        <a:bodyPr/>
        <a:lstStyle/>
        <a:p>
          <a:endParaRPr lang="en-IN"/>
        </a:p>
      </dgm:t>
    </dgm:pt>
    <dgm:pt modelId="{A50C98A7-88B4-4860-B1BC-EFC7F3D81DBE}">
      <dgm:prSet phldrT="[Text]"/>
      <dgm:spPr/>
      <dgm:t>
        <a:bodyPr/>
        <a:lstStyle/>
        <a:p>
          <a:r>
            <a:rPr lang="en-US" b="1" dirty="0"/>
            <a:t>Process</a:t>
          </a:r>
          <a:endParaRPr lang="en-IN" b="1" dirty="0"/>
        </a:p>
      </dgm:t>
    </dgm:pt>
    <dgm:pt modelId="{992C2EDC-D248-4404-89A2-1E56DB71BA27}" type="sibTrans" cxnId="{6F859F72-E9B9-4D32-BF85-4BCE1F4B7191}">
      <dgm:prSet/>
      <dgm:spPr/>
      <dgm:t>
        <a:bodyPr/>
        <a:lstStyle/>
        <a:p>
          <a:endParaRPr lang="en-IN"/>
        </a:p>
      </dgm:t>
    </dgm:pt>
    <dgm:pt modelId="{9922104C-1CBF-45F6-9B57-FD5489396135}" type="parTrans" cxnId="{6F859F72-E9B9-4D32-BF85-4BCE1F4B7191}">
      <dgm:prSet/>
      <dgm:spPr/>
      <dgm:t>
        <a:bodyPr/>
        <a:lstStyle/>
        <a:p>
          <a:endParaRPr lang="en-IN"/>
        </a:p>
      </dgm:t>
    </dgm:pt>
    <dgm:pt modelId="{84A1F909-F1B9-4582-A69B-15889D7133CE}">
      <dgm:prSet phldrT="[Text]"/>
      <dgm:spPr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IN" b="1" i="0" dirty="0"/>
            <a:t>Summarize</a:t>
          </a:r>
          <a:endParaRPr lang="en-IN" b="1" dirty="0"/>
        </a:p>
      </dgm:t>
    </dgm:pt>
    <dgm:pt modelId="{775EEC47-CAB9-499E-8975-1DF24C0BA912}" type="parTrans" cxnId="{ECFEDD39-EFC5-475A-8574-37A837AFBCC9}">
      <dgm:prSet/>
      <dgm:spPr/>
      <dgm:t>
        <a:bodyPr/>
        <a:lstStyle/>
        <a:p>
          <a:endParaRPr lang="en-IN"/>
        </a:p>
      </dgm:t>
    </dgm:pt>
    <dgm:pt modelId="{D32BD479-CD4A-4629-9D8E-66BE99589242}" type="sibTrans" cxnId="{ECFEDD39-EFC5-475A-8574-37A837AFBCC9}">
      <dgm:prSet/>
      <dgm:spPr/>
      <dgm:t>
        <a:bodyPr/>
        <a:lstStyle/>
        <a:p>
          <a:endParaRPr lang="en-IN"/>
        </a:p>
      </dgm:t>
    </dgm:pt>
    <dgm:pt modelId="{B56E91C7-60BD-4C69-AF19-A2A13AAEFC01}" type="pres">
      <dgm:prSet presAssocID="{FD081A5E-E709-4294-B3B7-2FA808EC82C9}" presName="Name0" presStyleCnt="0">
        <dgm:presLayoutVars>
          <dgm:chMax val="7"/>
          <dgm:chPref val="7"/>
          <dgm:dir/>
        </dgm:presLayoutVars>
      </dgm:prSet>
      <dgm:spPr/>
    </dgm:pt>
    <dgm:pt modelId="{4D1D0D25-1EB4-499A-94D3-E791BC0195C7}" type="pres">
      <dgm:prSet presAssocID="{FD081A5E-E709-4294-B3B7-2FA808EC82C9}" presName="Name1" presStyleCnt="0"/>
      <dgm:spPr/>
    </dgm:pt>
    <dgm:pt modelId="{961F5ED4-58F3-4C2F-98DF-B7B460ECBBDF}" type="pres">
      <dgm:prSet presAssocID="{FD081A5E-E709-4294-B3B7-2FA808EC82C9}" presName="cycle" presStyleCnt="0"/>
      <dgm:spPr/>
    </dgm:pt>
    <dgm:pt modelId="{49DC8322-CEF1-412D-8D84-AD0D9514DE6C}" type="pres">
      <dgm:prSet presAssocID="{FD081A5E-E709-4294-B3B7-2FA808EC82C9}" presName="srcNode" presStyleLbl="node1" presStyleIdx="0" presStyleCnt="6"/>
      <dgm:spPr/>
    </dgm:pt>
    <dgm:pt modelId="{7C4D64D6-8D48-478A-8B76-035C5854F272}" type="pres">
      <dgm:prSet presAssocID="{FD081A5E-E709-4294-B3B7-2FA808EC82C9}" presName="conn" presStyleLbl="parChTrans1D2" presStyleIdx="0" presStyleCnt="1"/>
      <dgm:spPr/>
    </dgm:pt>
    <dgm:pt modelId="{51445535-843D-4E05-A330-96CE6AD4E7CD}" type="pres">
      <dgm:prSet presAssocID="{FD081A5E-E709-4294-B3B7-2FA808EC82C9}" presName="extraNode" presStyleLbl="node1" presStyleIdx="0" presStyleCnt="6"/>
      <dgm:spPr/>
    </dgm:pt>
    <dgm:pt modelId="{BAD6D5AF-E524-402A-8F12-23A3E76097EF}" type="pres">
      <dgm:prSet presAssocID="{FD081A5E-E709-4294-B3B7-2FA808EC82C9}" presName="dstNode" presStyleLbl="node1" presStyleIdx="0" presStyleCnt="6"/>
      <dgm:spPr/>
    </dgm:pt>
    <dgm:pt modelId="{A7BF5894-FBAD-4840-8CE6-5CBAD6BC03E2}" type="pres">
      <dgm:prSet presAssocID="{75B56560-64C9-4EAB-AC5C-E44C29E91D28}" presName="text_1" presStyleLbl="node1" presStyleIdx="0" presStyleCnt="6">
        <dgm:presLayoutVars>
          <dgm:bulletEnabled val="1"/>
        </dgm:presLayoutVars>
      </dgm:prSet>
      <dgm:spPr/>
    </dgm:pt>
    <dgm:pt modelId="{0A868AC6-B696-4362-9D58-71FA5A9D58CC}" type="pres">
      <dgm:prSet presAssocID="{75B56560-64C9-4EAB-AC5C-E44C29E91D28}" presName="accent_1" presStyleCnt="0"/>
      <dgm:spPr/>
    </dgm:pt>
    <dgm:pt modelId="{4830ECD8-E001-42B4-960A-1B20F77BB80C}" type="pres">
      <dgm:prSet presAssocID="{75B56560-64C9-4EAB-AC5C-E44C29E91D28}" presName="accentRepeatNode" presStyleLbl="solidFgAcc1" presStyleIdx="0" presStyleCnt="6"/>
      <dgm:spPr/>
    </dgm:pt>
    <dgm:pt modelId="{8485EF43-4E23-4923-BD1A-ACEFC74E5E93}" type="pres">
      <dgm:prSet presAssocID="{84A1F909-F1B9-4582-A69B-15889D7133CE}" presName="text_2" presStyleLbl="node1" presStyleIdx="1" presStyleCnt="6">
        <dgm:presLayoutVars>
          <dgm:bulletEnabled val="1"/>
        </dgm:presLayoutVars>
      </dgm:prSet>
      <dgm:spPr/>
    </dgm:pt>
    <dgm:pt modelId="{1B41A022-60BF-4077-BAD5-A318558E1373}" type="pres">
      <dgm:prSet presAssocID="{84A1F909-F1B9-4582-A69B-15889D7133CE}" presName="accent_2" presStyleCnt="0"/>
      <dgm:spPr/>
    </dgm:pt>
    <dgm:pt modelId="{89857E95-2841-451E-9575-33DF22419EEF}" type="pres">
      <dgm:prSet presAssocID="{84A1F909-F1B9-4582-A69B-15889D7133CE}" presName="accentRepeatNode" presStyleLbl="solidFgAcc1" presStyleIdx="1" presStyleCnt="6"/>
      <dgm:spPr/>
    </dgm:pt>
    <dgm:pt modelId="{ADAD3681-B64A-43D6-B5A3-FA2BC0F449CE}" type="pres">
      <dgm:prSet presAssocID="{E3892189-7B89-4A5F-BE2C-82125350A028}" presName="text_3" presStyleLbl="node1" presStyleIdx="2" presStyleCnt="6">
        <dgm:presLayoutVars>
          <dgm:bulletEnabled val="1"/>
        </dgm:presLayoutVars>
      </dgm:prSet>
      <dgm:spPr/>
    </dgm:pt>
    <dgm:pt modelId="{1AB80320-279A-4F46-A887-84E009AE0BF1}" type="pres">
      <dgm:prSet presAssocID="{E3892189-7B89-4A5F-BE2C-82125350A028}" presName="accent_3" presStyleCnt="0"/>
      <dgm:spPr/>
    </dgm:pt>
    <dgm:pt modelId="{0CA5DC41-8091-435B-8116-571EB58F9BBB}" type="pres">
      <dgm:prSet presAssocID="{E3892189-7B89-4A5F-BE2C-82125350A028}" presName="accentRepeatNode" presStyleLbl="solidFgAcc1" presStyleIdx="2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72AA685F-027B-45B1-AF36-56E9F74B04C0}" type="pres">
      <dgm:prSet presAssocID="{A50C98A7-88B4-4860-B1BC-EFC7F3D81DBE}" presName="text_4" presStyleLbl="node1" presStyleIdx="3" presStyleCnt="6">
        <dgm:presLayoutVars>
          <dgm:bulletEnabled val="1"/>
        </dgm:presLayoutVars>
      </dgm:prSet>
      <dgm:spPr/>
    </dgm:pt>
    <dgm:pt modelId="{57847366-CA04-45C4-8E92-C85FFFF6F960}" type="pres">
      <dgm:prSet presAssocID="{A50C98A7-88B4-4860-B1BC-EFC7F3D81DBE}" presName="accent_4" presStyleCnt="0"/>
      <dgm:spPr/>
    </dgm:pt>
    <dgm:pt modelId="{309B6E79-C867-49DB-9804-86FF0F9052F7}" type="pres">
      <dgm:prSet presAssocID="{A50C98A7-88B4-4860-B1BC-EFC7F3D81DBE}" presName="accentRepeatNode" presStyleLbl="solidFgAcc1" presStyleIdx="3" presStyleCnt="6"/>
      <dgm:spPr/>
    </dgm:pt>
    <dgm:pt modelId="{9FB73B3B-2713-4709-83FD-7C8DCBF2AA38}" type="pres">
      <dgm:prSet presAssocID="{B27D071E-E880-422D-8B00-C64DBE2C1A17}" presName="text_5" presStyleLbl="node1" presStyleIdx="4" presStyleCnt="6">
        <dgm:presLayoutVars>
          <dgm:bulletEnabled val="1"/>
        </dgm:presLayoutVars>
      </dgm:prSet>
      <dgm:spPr/>
    </dgm:pt>
    <dgm:pt modelId="{C8216849-8F03-44CC-81DD-5CBA57A79D7A}" type="pres">
      <dgm:prSet presAssocID="{B27D071E-E880-422D-8B00-C64DBE2C1A17}" presName="accent_5" presStyleCnt="0"/>
      <dgm:spPr/>
    </dgm:pt>
    <dgm:pt modelId="{61E604A0-83F3-44A3-8B02-C52D339D9927}" type="pres">
      <dgm:prSet presAssocID="{B27D071E-E880-422D-8B00-C64DBE2C1A17}" presName="accentRepeatNode" presStyleLbl="solidFgAcc1" presStyleIdx="4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94C03FA0-460D-429B-853F-E9E925EB5084}" type="pres">
      <dgm:prSet presAssocID="{40D7B789-0CE1-4093-8A98-D1B3C72B49C7}" presName="text_6" presStyleLbl="node1" presStyleIdx="5" presStyleCnt="6">
        <dgm:presLayoutVars>
          <dgm:bulletEnabled val="1"/>
        </dgm:presLayoutVars>
      </dgm:prSet>
      <dgm:spPr/>
    </dgm:pt>
    <dgm:pt modelId="{2E97C54E-1F49-4B09-9F21-0D5B69660692}" type="pres">
      <dgm:prSet presAssocID="{40D7B789-0CE1-4093-8A98-D1B3C72B49C7}" presName="accent_6" presStyleCnt="0"/>
      <dgm:spPr/>
    </dgm:pt>
    <dgm:pt modelId="{4D48A25D-5D14-4D21-B5B4-0EED709232B8}" type="pres">
      <dgm:prSet presAssocID="{40D7B789-0CE1-4093-8A98-D1B3C72B49C7}" presName="accentRepeatNode" presStyleLbl="solidFgAcc1" presStyleIdx="5" presStyleCnt="6"/>
      <dgm:spPr/>
    </dgm:pt>
  </dgm:ptLst>
  <dgm:cxnLst>
    <dgm:cxn modelId="{D2578013-2C21-418E-8ED4-6E14ED576ACF}" srcId="{FD081A5E-E709-4294-B3B7-2FA808EC82C9}" destId="{75B56560-64C9-4EAB-AC5C-E44C29E91D28}" srcOrd="0" destOrd="0" parTransId="{250EF762-038E-444A-ADF2-682B96DE8815}" sibTransId="{6106029C-2A5C-46AC-92DF-BCB011F47367}"/>
    <dgm:cxn modelId="{50F88116-67BD-4382-96A5-895B82685415}" type="presOf" srcId="{84A1F909-F1B9-4582-A69B-15889D7133CE}" destId="{8485EF43-4E23-4923-BD1A-ACEFC74E5E93}" srcOrd="0" destOrd="0" presId="urn:microsoft.com/office/officeart/2008/layout/VerticalCurvedList"/>
    <dgm:cxn modelId="{FA072C17-C467-4F49-AA48-633192575700}" type="presOf" srcId="{FD081A5E-E709-4294-B3B7-2FA808EC82C9}" destId="{B56E91C7-60BD-4C69-AF19-A2A13AAEFC01}" srcOrd="0" destOrd="0" presId="urn:microsoft.com/office/officeart/2008/layout/VerticalCurvedList"/>
    <dgm:cxn modelId="{DA43CD36-8CD9-49F6-950C-631F0B487986}" srcId="{FD081A5E-E709-4294-B3B7-2FA808EC82C9}" destId="{E3892189-7B89-4A5F-BE2C-82125350A028}" srcOrd="2" destOrd="0" parTransId="{1A35CF85-DC99-47E2-8C04-2889550F35AD}" sibTransId="{556813A8-B207-43A2-BE14-0FBEFA27535F}"/>
    <dgm:cxn modelId="{ECFEDD39-EFC5-475A-8574-37A837AFBCC9}" srcId="{FD081A5E-E709-4294-B3B7-2FA808EC82C9}" destId="{84A1F909-F1B9-4582-A69B-15889D7133CE}" srcOrd="1" destOrd="0" parTransId="{775EEC47-CAB9-499E-8975-1DF24C0BA912}" sibTransId="{D32BD479-CD4A-4629-9D8E-66BE99589242}"/>
    <dgm:cxn modelId="{796FBB3F-F1A2-4FDC-B8F3-6347C4001C52}" type="presOf" srcId="{E3892189-7B89-4A5F-BE2C-82125350A028}" destId="{ADAD3681-B64A-43D6-B5A3-FA2BC0F449CE}" srcOrd="0" destOrd="0" presId="urn:microsoft.com/office/officeart/2008/layout/VerticalCurvedList"/>
    <dgm:cxn modelId="{F120B645-239A-43E9-8A89-984B67B33D5A}" type="presOf" srcId="{B27D071E-E880-422D-8B00-C64DBE2C1A17}" destId="{9FB73B3B-2713-4709-83FD-7C8DCBF2AA38}" srcOrd="0" destOrd="0" presId="urn:microsoft.com/office/officeart/2008/layout/VerticalCurvedList"/>
    <dgm:cxn modelId="{6F859F72-E9B9-4D32-BF85-4BCE1F4B7191}" srcId="{FD081A5E-E709-4294-B3B7-2FA808EC82C9}" destId="{A50C98A7-88B4-4860-B1BC-EFC7F3D81DBE}" srcOrd="3" destOrd="0" parTransId="{9922104C-1CBF-45F6-9B57-FD5489396135}" sibTransId="{992C2EDC-D248-4404-89A2-1E56DB71BA27}"/>
    <dgm:cxn modelId="{69F84298-6FA6-4EF1-BA36-B3CE0F1884F5}" type="presOf" srcId="{40D7B789-0CE1-4093-8A98-D1B3C72B49C7}" destId="{94C03FA0-460D-429B-853F-E9E925EB5084}" srcOrd="0" destOrd="0" presId="urn:microsoft.com/office/officeart/2008/layout/VerticalCurvedList"/>
    <dgm:cxn modelId="{44D4169A-A301-4083-B755-E376BA08C139}" type="presOf" srcId="{6106029C-2A5C-46AC-92DF-BCB011F47367}" destId="{7C4D64D6-8D48-478A-8B76-035C5854F272}" srcOrd="0" destOrd="0" presId="urn:microsoft.com/office/officeart/2008/layout/VerticalCurvedList"/>
    <dgm:cxn modelId="{4B0801AB-4F8B-4DCC-BE5F-D22054FD0232}" srcId="{FD081A5E-E709-4294-B3B7-2FA808EC82C9}" destId="{40D7B789-0CE1-4093-8A98-D1B3C72B49C7}" srcOrd="5" destOrd="0" parTransId="{78691CDD-3E6B-41D8-907C-DC2A8A04D9DA}" sibTransId="{74482E67-E5A1-4CFC-8DBF-AF75F43E3086}"/>
    <dgm:cxn modelId="{0E9069B4-B014-4FE1-991C-41C99433141E}" type="presOf" srcId="{75B56560-64C9-4EAB-AC5C-E44C29E91D28}" destId="{A7BF5894-FBAD-4840-8CE6-5CBAD6BC03E2}" srcOrd="0" destOrd="0" presId="urn:microsoft.com/office/officeart/2008/layout/VerticalCurvedList"/>
    <dgm:cxn modelId="{E882E1C6-294B-4043-8A63-8FCD3CD15475}" srcId="{FD081A5E-E709-4294-B3B7-2FA808EC82C9}" destId="{B27D071E-E880-422D-8B00-C64DBE2C1A17}" srcOrd="4" destOrd="0" parTransId="{2627ED15-2C93-4753-8508-6F4BA5A4108F}" sibTransId="{50BD8343-5890-4113-964B-D19EFB00B603}"/>
    <dgm:cxn modelId="{ED842DC9-6A3A-4CE4-B149-12B15A9BBD17}" type="presOf" srcId="{A50C98A7-88B4-4860-B1BC-EFC7F3D81DBE}" destId="{72AA685F-027B-45B1-AF36-56E9F74B04C0}" srcOrd="0" destOrd="0" presId="urn:microsoft.com/office/officeart/2008/layout/VerticalCurvedList"/>
    <dgm:cxn modelId="{7BB1A825-2886-44CA-B9ED-90AB37DD7C98}" type="presParOf" srcId="{B56E91C7-60BD-4C69-AF19-A2A13AAEFC01}" destId="{4D1D0D25-1EB4-499A-94D3-E791BC0195C7}" srcOrd="0" destOrd="0" presId="urn:microsoft.com/office/officeart/2008/layout/VerticalCurvedList"/>
    <dgm:cxn modelId="{23AA1629-AE61-438F-8C91-394B4595B953}" type="presParOf" srcId="{4D1D0D25-1EB4-499A-94D3-E791BC0195C7}" destId="{961F5ED4-58F3-4C2F-98DF-B7B460ECBBDF}" srcOrd="0" destOrd="0" presId="urn:microsoft.com/office/officeart/2008/layout/VerticalCurvedList"/>
    <dgm:cxn modelId="{3015311D-1E6F-414F-A1B5-D7B4BB747924}" type="presParOf" srcId="{961F5ED4-58F3-4C2F-98DF-B7B460ECBBDF}" destId="{49DC8322-CEF1-412D-8D84-AD0D9514DE6C}" srcOrd="0" destOrd="0" presId="urn:microsoft.com/office/officeart/2008/layout/VerticalCurvedList"/>
    <dgm:cxn modelId="{6E898D0D-DF66-4A1E-A8F4-6FFC7ED52DA4}" type="presParOf" srcId="{961F5ED4-58F3-4C2F-98DF-B7B460ECBBDF}" destId="{7C4D64D6-8D48-478A-8B76-035C5854F272}" srcOrd="1" destOrd="0" presId="urn:microsoft.com/office/officeart/2008/layout/VerticalCurvedList"/>
    <dgm:cxn modelId="{53825D2A-2DEE-4385-82BB-FCC0CD92D829}" type="presParOf" srcId="{961F5ED4-58F3-4C2F-98DF-B7B460ECBBDF}" destId="{51445535-843D-4E05-A330-96CE6AD4E7CD}" srcOrd="2" destOrd="0" presId="urn:microsoft.com/office/officeart/2008/layout/VerticalCurvedList"/>
    <dgm:cxn modelId="{34C1C5E8-EA8E-40FB-8B56-A2E1DFF937E2}" type="presParOf" srcId="{961F5ED4-58F3-4C2F-98DF-B7B460ECBBDF}" destId="{BAD6D5AF-E524-402A-8F12-23A3E76097EF}" srcOrd="3" destOrd="0" presId="urn:microsoft.com/office/officeart/2008/layout/VerticalCurvedList"/>
    <dgm:cxn modelId="{1125ACAE-A24C-461D-9727-3D31050F8BBB}" type="presParOf" srcId="{4D1D0D25-1EB4-499A-94D3-E791BC0195C7}" destId="{A7BF5894-FBAD-4840-8CE6-5CBAD6BC03E2}" srcOrd="1" destOrd="0" presId="urn:microsoft.com/office/officeart/2008/layout/VerticalCurvedList"/>
    <dgm:cxn modelId="{BC9A25A1-D5A8-4D78-9A53-116B950C3519}" type="presParOf" srcId="{4D1D0D25-1EB4-499A-94D3-E791BC0195C7}" destId="{0A868AC6-B696-4362-9D58-71FA5A9D58CC}" srcOrd="2" destOrd="0" presId="urn:microsoft.com/office/officeart/2008/layout/VerticalCurvedList"/>
    <dgm:cxn modelId="{9E29F917-64ED-45E6-845A-E2FEDBFF4027}" type="presParOf" srcId="{0A868AC6-B696-4362-9D58-71FA5A9D58CC}" destId="{4830ECD8-E001-42B4-960A-1B20F77BB80C}" srcOrd="0" destOrd="0" presId="urn:microsoft.com/office/officeart/2008/layout/VerticalCurvedList"/>
    <dgm:cxn modelId="{2DE68506-EAD8-4F87-ABFB-4C080DE19DA5}" type="presParOf" srcId="{4D1D0D25-1EB4-499A-94D3-E791BC0195C7}" destId="{8485EF43-4E23-4923-BD1A-ACEFC74E5E93}" srcOrd="3" destOrd="0" presId="urn:microsoft.com/office/officeart/2008/layout/VerticalCurvedList"/>
    <dgm:cxn modelId="{B5BFFF2F-0D37-4F0F-8515-3206F6D1C38E}" type="presParOf" srcId="{4D1D0D25-1EB4-499A-94D3-E791BC0195C7}" destId="{1B41A022-60BF-4077-BAD5-A318558E1373}" srcOrd="4" destOrd="0" presId="urn:microsoft.com/office/officeart/2008/layout/VerticalCurvedList"/>
    <dgm:cxn modelId="{15F89BD6-C185-4A3B-BA90-7B28B44BCA70}" type="presParOf" srcId="{1B41A022-60BF-4077-BAD5-A318558E1373}" destId="{89857E95-2841-451E-9575-33DF22419EEF}" srcOrd="0" destOrd="0" presId="urn:microsoft.com/office/officeart/2008/layout/VerticalCurvedList"/>
    <dgm:cxn modelId="{D25DB592-0958-4D79-A4A7-7BFB91843AC9}" type="presParOf" srcId="{4D1D0D25-1EB4-499A-94D3-E791BC0195C7}" destId="{ADAD3681-B64A-43D6-B5A3-FA2BC0F449CE}" srcOrd="5" destOrd="0" presId="urn:microsoft.com/office/officeart/2008/layout/VerticalCurvedList"/>
    <dgm:cxn modelId="{781C9CF3-5EE4-436A-8853-5218904DE015}" type="presParOf" srcId="{4D1D0D25-1EB4-499A-94D3-E791BC0195C7}" destId="{1AB80320-279A-4F46-A887-84E009AE0BF1}" srcOrd="6" destOrd="0" presId="urn:microsoft.com/office/officeart/2008/layout/VerticalCurvedList"/>
    <dgm:cxn modelId="{761CD4DD-5F8E-4BCB-9042-D04AEC872E37}" type="presParOf" srcId="{1AB80320-279A-4F46-A887-84E009AE0BF1}" destId="{0CA5DC41-8091-435B-8116-571EB58F9BBB}" srcOrd="0" destOrd="0" presId="urn:microsoft.com/office/officeart/2008/layout/VerticalCurvedList"/>
    <dgm:cxn modelId="{97C55887-A91E-4B8B-AEB6-4B9160967C62}" type="presParOf" srcId="{4D1D0D25-1EB4-499A-94D3-E791BC0195C7}" destId="{72AA685F-027B-45B1-AF36-56E9F74B04C0}" srcOrd="7" destOrd="0" presId="urn:microsoft.com/office/officeart/2008/layout/VerticalCurvedList"/>
    <dgm:cxn modelId="{2D5BDD93-C917-4747-A3D2-E0D62860A81F}" type="presParOf" srcId="{4D1D0D25-1EB4-499A-94D3-E791BC0195C7}" destId="{57847366-CA04-45C4-8E92-C85FFFF6F960}" srcOrd="8" destOrd="0" presId="urn:microsoft.com/office/officeart/2008/layout/VerticalCurvedList"/>
    <dgm:cxn modelId="{D4DEFCC8-A719-442C-B283-A3E9720AB7AC}" type="presParOf" srcId="{57847366-CA04-45C4-8E92-C85FFFF6F960}" destId="{309B6E79-C867-49DB-9804-86FF0F9052F7}" srcOrd="0" destOrd="0" presId="urn:microsoft.com/office/officeart/2008/layout/VerticalCurvedList"/>
    <dgm:cxn modelId="{658F9E64-8881-4D18-BE85-B92988843683}" type="presParOf" srcId="{4D1D0D25-1EB4-499A-94D3-E791BC0195C7}" destId="{9FB73B3B-2713-4709-83FD-7C8DCBF2AA38}" srcOrd="9" destOrd="0" presId="urn:microsoft.com/office/officeart/2008/layout/VerticalCurvedList"/>
    <dgm:cxn modelId="{66214AC2-3608-46A2-B8A9-81836452418F}" type="presParOf" srcId="{4D1D0D25-1EB4-499A-94D3-E791BC0195C7}" destId="{C8216849-8F03-44CC-81DD-5CBA57A79D7A}" srcOrd="10" destOrd="0" presId="urn:microsoft.com/office/officeart/2008/layout/VerticalCurvedList"/>
    <dgm:cxn modelId="{BE24990E-3D0F-4802-A54F-6822FACB9FFE}" type="presParOf" srcId="{C8216849-8F03-44CC-81DD-5CBA57A79D7A}" destId="{61E604A0-83F3-44A3-8B02-C52D339D9927}" srcOrd="0" destOrd="0" presId="urn:microsoft.com/office/officeart/2008/layout/VerticalCurvedList"/>
    <dgm:cxn modelId="{D1CACA0B-5C13-455F-B4DA-15F1E6BF7A9F}" type="presParOf" srcId="{4D1D0D25-1EB4-499A-94D3-E791BC0195C7}" destId="{94C03FA0-460D-429B-853F-E9E925EB5084}" srcOrd="11" destOrd="0" presId="urn:microsoft.com/office/officeart/2008/layout/VerticalCurvedList"/>
    <dgm:cxn modelId="{D777E7CF-7412-471F-B444-F3BAB511748A}" type="presParOf" srcId="{4D1D0D25-1EB4-499A-94D3-E791BC0195C7}" destId="{2E97C54E-1F49-4B09-9F21-0D5B69660692}" srcOrd="12" destOrd="0" presId="urn:microsoft.com/office/officeart/2008/layout/VerticalCurvedList"/>
    <dgm:cxn modelId="{A6DA43A0-2D0C-4CAD-A354-16BC5984CEFA}" type="presParOf" srcId="{2E97C54E-1F49-4B09-9F21-0D5B69660692}" destId="{4D48A25D-5D14-4D21-B5B4-0EED709232B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D081A5E-E709-4294-B3B7-2FA808EC82C9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5B56560-64C9-4EAB-AC5C-E44C29E91D28}">
      <dgm:prSet phldrT="[Text]"/>
      <dgm:spPr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b="1" dirty="0"/>
            <a:t>Project</a:t>
          </a:r>
          <a:endParaRPr lang="en-IN" b="1" dirty="0"/>
        </a:p>
      </dgm:t>
    </dgm:pt>
    <dgm:pt modelId="{250EF762-038E-444A-ADF2-682B96DE8815}" type="parTrans" cxnId="{D2578013-2C21-418E-8ED4-6E14ED576ACF}">
      <dgm:prSet/>
      <dgm:spPr/>
      <dgm:t>
        <a:bodyPr/>
        <a:lstStyle/>
        <a:p>
          <a:endParaRPr lang="en-IN"/>
        </a:p>
      </dgm:t>
    </dgm:pt>
    <dgm:pt modelId="{6106029C-2A5C-46AC-92DF-BCB011F47367}" type="sibTrans" cxnId="{D2578013-2C21-418E-8ED4-6E14ED576ACF}">
      <dgm:prSet/>
      <dgm:spPr/>
      <dgm:t>
        <a:bodyPr/>
        <a:lstStyle/>
        <a:p>
          <a:endParaRPr lang="en-IN" b="1"/>
        </a:p>
      </dgm:t>
    </dgm:pt>
    <dgm:pt modelId="{E3892189-7B89-4A5F-BE2C-82125350A028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b="1" dirty="0"/>
            <a:t>Technologies</a:t>
          </a:r>
          <a:endParaRPr lang="en-IN" b="1" dirty="0"/>
        </a:p>
      </dgm:t>
    </dgm:pt>
    <dgm:pt modelId="{1A35CF85-DC99-47E2-8C04-2889550F35AD}" type="parTrans" cxnId="{DA43CD36-8CD9-49F6-950C-631F0B487986}">
      <dgm:prSet/>
      <dgm:spPr/>
      <dgm:t>
        <a:bodyPr/>
        <a:lstStyle/>
        <a:p>
          <a:endParaRPr lang="en-IN"/>
        </a:p>
      </dgm:t>
    </dgm:pt>
    <dgm:pt modelId="{556813A8-B207-43A2-BE14-0FBEFA27535F}" type="sibTrans" cxnId="{DA43CD36-8CD9-49F6-950C-631F0B487986}">
      <dgm:prSet/>
      <dgm:spPr/>
      <dgm:t>
        <a:bodyPr/>
        <a:lstStyle/>
        <a:p>
          <a:endParaRPr lang="en-IN"/>
        </a:p>
      </dgm:t>
    </dgm:pt>
    <dgm:pt modelId="{799B7B70-E479-4BD5-BAB4-825C9672A7CA}">
      <dgm:prSet phldrT="[Text]"/>
      <dgm:spPr>
        <a:solidFill>
          <a:schemeClr val="accent1">
            <a:lumMod val="60000"/>
            <a:lumOff val="40000"/>
          </a:schemeClr>
        </a:solidFill>
        <a:effectLst>
          <a:glow rad="228600">
            <a:schemeClr val="accent2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b="1" dirty="0"/>
            <a:t>Process</a:t>
          </a:r>
          <a:endParaRPr lang="en-IN" b="1" dirty="0"/>
        </a:p>
      </dgm:t>
    </dgm:pt>
    <dgm:pt modelId="{2787DCDB-01FF-4853-BA20-0AE479D6BD16}" type="parTrans" cxnId="{3A833140-71AA-4EC7-AC18-07E68FCCC3D7}">
      <dgm:prSet/>
      <dgm:spPr/>
      <dgm:t>
        <a:bodyPr/>
        <a:lstStyle/>
        <a:p>
          <a:endParaRPr lang="en-IN"/>
        </a:p>
      </dgm:t>
    </dgm:pt>
    <dgm:pt modelId="{803560CB-EC02-4B25-8CDE-A828265B6458}" type="sibTrans" cxnId="{3A833140-71AA-4EC7-AC18-07E68FCCC3D7}">
      <dgm:prSet/>
      <dgm:spPr/>
      <dgm:t>
        <a:bodyPr/>
        <a:lstStyle/>
        <a:p>
          <a:endParaRPr lang="en-IN"/>
        </a:p>
      </dgm:t>
    </dgm:pt>
    <dgm:pt modelId="{B27D071E-E880-422D-8B00-C64DBE2C1A17}">
      <dgm:prSet phldrT="[Text]"/>
      <dgm:spPr/>
      <dgm:t>
        <a:bodyPr/>
        <a:lstStyle/>
        <a:p>
          <a:r>
            <a:rPr lang="en-US" b="1" dirty="0"/>
            <a:t>Graphs</a:t>
          </a:r>
          <a:endParaRPr lang="en-IN" b="1" dirty="0"/>
        </a:p>
      </dgm:t>
    </dgm:pt>
    <dgm:pt modelId="{2627ED15-2C93-4753-8508-6F4BA5A4108F}" type="parTrans" cxnId="{E882E1C6-294B-4043-8A63-8FCD3CD15475}">
      <dgm:prSet/>
      <dgm:spPr/>
      <dgm:t>
        <a:bodyPr/>
        <a:lstStyle/>
        <a:p>
          <a:endParaRPr lang="en-IN"/>
        </a:p>
      </dgm:t>
    </dgm:pt>
    <dgm:pt modelId="{50BD8343-5890-4113-964B-D19EFB00B603}" type="sibTrans" cxnId="{E882E1C6-294B-4043-8A63-8FCD3CD15475}">
      <dgm:prSet/>
      <dgm:spPr/>
      <dgm:t>
        <a:bodyPr/>
        <a:lstStyle/>
        <a:p>
          <a:endParaRPr lang="en-IN"/>
        </a:p>
      </dgm:t>
    </dgm:pt>
    <dgm:pt modelId="{40D7B789-0CE1-4093-8A98-D1B3C72B49C7}">
      <dgm:prSet phldrT="[Text]"/>
      <dgm:spPr/>
      <dgm:t>
        <a:bodyPr/>
        <a:lstStyle/>
        <a:p>
          <a:r>
            <a:rPr lang="en-US" b="1" dirty="0"/>
            <a:t>The End</a:t>
          </a:r>
          <a:endParaRPr lang="en-IN" b="1" dirty="0"/>
        </a:p>
      </dgm:t>
    </dgm:pt>
    <dgm:pt modelId="{78691CDD-3E6B-41D8-907C-DC2A8A04D9DA}" type="parTrans" cxnId="{4B0801AB-4F8B-4DCC-BE5F-D22054FD0232}">
      <dgm:prSet/>
      <dgm:spPr/>
      <dgm:t>
        <a:bodyPr/>
        <a:lstStyle/>
        <a:p>
          <a:endParaRPr lang="en-IN"/>
        </a:p>
      </dgm:t>
    </dgm:pt>
    <dgm:pt modelId="{74482E67-E5A1-4CFC-8DBF-AF75F43E3086}" type="sibTrans" cxnId="{4B0801AB-4F8B-4DCC-BE5F-D22054FD0232}">
      <dgm:prSet/>
      <dgm:spPr/>
      <dgm:t>
        <a:bodyPr/>
        <a:lstStyle/>
        <a:p>
          <a:endParaRPr lang="en-IN"/>
        </a:p>
      </dgm:t>
    </dgm:pt>
    <dgm:pt modelId="{D969D353-BB3D-4228-B933-19A1410100BE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IN" b="1" i="0" dirty="0"/>
            <a:t>Summarize</a:t>
          </a:r>
          <a:endParaRPr lang="en-IN" b="1" dirty="0"/>
        </a:p>
      </dgm:t>
    </dgm:pt>
    <dgm:pt modelId="{AC8CD4F8-48B4-455B-AF98-69A74749EDEF}" type="parTrans" cxnId="{5B9A77F9-CBB4-4897-94C6-1D0D2DC23236}">
      <dgm:prSet/>
      <dgm:spPr/>
      <dgm:t>
        <a:bodyPr/>
        <a:lstStyle/>
        <a:p>
          <a:endParaRPr lang="en-IN"/>
        </a:p>
      </dgm:t>
    </dgm:pt>
    <dgm:pt modelId="{9B76E4FB-EC16-4125-84A3-85C01AF5E1A2}" type="sibTrans" cxnId="{5B9A77F9-CBB4-4897-94C6-1D0D2DC23236}">
      <dgm:prSet/>
      <dgm:spPr/>
      <dgm:t>
        <a:bodyPr/>
        <a:lstStyle/>
        <a:p>
          <a:endParaRPr lang="en-IN"/>
        </a:p>
      </dgm:t>
    </dgm:pt>
    <dgm:pt modelId="{B56E91C7-60BD-4C69-AF19-A2A13AAEFC01}" type="pres">
      <dgm:prSet presAssocID="{FD081A5E-E709-4294-B3B7-2FA808EC82C9}" presName="Name0" presStyleCnt="0">
        <dgm:presLayoutVars>
          <dgm:chMax val="7"/>
          <dgm:chPref val="7"/>
          <dgm:dir/>
        </dgm:presLayoutVars>
      </dgm:prSet>
      <dgm:spPr/>
    </dgm:pt>
    <dgm:pt modelId="{4D1D0D25-1EB4-499A-94D3-E791BC0195C7}" type="pres">
      <dgm:prSet presAssocID="{FD081A5E-E709-4294-B3B7-2FA808EC82C9}" presName="Name1" presStyleCnt="0"/>
      <dgm:spPr/>
    </dgm:pt>
    <dgm:pt modelId="{961F5ED4-58F3-4C2F-98DF-B7B460ECBBDF}" type="pres">
      <dgm:prSet presAssocID="{FD081A5E-E709-4294-B3B7-2FA808EC82C9}" presName="cycle" presStyleCnt="0"/>
      <dgm:spPr/>
    </dgm:pt>
    <dgm:pt modelId="{49DC8322-CEF1-412D-8D84-AD0D9514DE6C}" type="pres">
      <dgm:prSet presAssocID="{FD081A5E-E709-4294-B3B7-2FA808EC82C9}" presName="srcNode" presStyleLbl="node1" presStyleIdx="0" presStyleCnt="6"/>
      <dgm:spPr/>
    </dgm:pt>
    <dgm:pt modelId="{7C4D64D6-8D48-478A-8B76-035C5854F272}" type="pres">
      <dgm:prSet presAssocID="{FD081A5E-E709-4294-B3B7-2FA808EC82C9}" presName="conn" presStyleLbl="parChTrans1D2" presStyleIdx="0" presStyleCnt="1"/>
      <dgm:spPr/>
    </dgm:pt>
    <dgm:pt modelId="{51445535-843D-4E05-A330-96CE6AD4E7CD}" type="pres">
      <dgm:prSet presAssocID="{FD081A5E-E709-4294-B3B7-2FA808EC82C9}" presName="extraNode" presStyleLbl="node1" presStyleIdx="0" presStyleCnt="6"/>
      <dgm:spPr/>
    </dgm:pt>
    <dgm:pt modelId="{BAD6D5AF-E524-402A-8F12-23A3E76097EF}" type="pres">
      <dgm:prSet presAssocID="{FD081A5E-E709-4294-B3B7-2FA808EC82C9}" presName="dstNode" presStyleLbl="node1" presStyleIdx="0" presStyleCnt="6"/>
      <dgm:spPr/>
    </dgm:pt>
    <dgm:pt modelId="{A7BF5894-FBAD-4840-8CE6-5CBAD6BC03E2}" type="pres">
      <dgm:prSet presAssocID="{75B56560-64C9-4EAB-AC5C-E44C29E91D28}" presName="text_1" presStyleLbl="node1" presStyleIdx="0" presStyleCnt="6">
        <dgm:presLayoutVars>
          <dgm:bulletEnabled val="1"/>
        </dgm:presLayoutVars>
      </dgm:prSet>
      <dgm:spPr/>
    </dgm:pt>
    <dgm:pt modelId="{0A868AC6-B696-4362-9D58-71FA5A9D58CC}" type="pres">
      <dgm:prSet presAssocID="{75B56560-64C9-4EAB-AC5C-E44C29E91D28}" presName="accent_1" presStyleCnt="0"/>
      <dgm:spPr/>
    </dgm:pt>
    <dgm:pt modelId="{4830ECD8-E001-42B4-960A-1B20F77BB80C}" type="pres">
      <dgm:prSet presAssocID="{75B56560-64C9-4EAB-AC5C-E44C29E91D28}" presName="accentRepeatNode" presStyleLbl="solidFgAcc1" presStyleIdx="0" presStyleCnt="6"/>
      <dgm:spPr/>
    </dgm:pt>
    <dgm:pt modelId="{0135124C-8B7F-497F-92BB-2A768B167F09}" type="pres">
      <dgm:prSet presAssocID="{D969D353-BB3D-4228-B933-19A1410100BE}" presName="text_2" presStyleLbl="node1" presStyleIdx="1" presStyleCnt="6">
        <dgm:presLayoutVars>
          <dgm:bulletEnabled val="1"/>
        </dgm:presLayoutVars>
      </dgm:prSet>
      <dgm:spPr/>
    </dgm:pt>
    <dgm:pt modelId="{9519D9C9-1381-428D-A7EA-8B8BC27F9321}" type="pres">
      <dgm:prSet presAssocID="{D969D353-BB3D-4228-B933-19A1410100BE}" presName="accent_2" presStyleCnt="0"/>
      <dgm:spPr/>
    </dgm:pt>
    <dgm:pt modelId="{2CE7C23B-D7C2-47D5-94DF-5BBFACFC1F85}" type="pres">
      <dgm:prSet presAssocID="{D969D353-BB3D-4228-B933-19A1410100BE}" presName="accentRepeatNode" presStyleLbl="solidFgAcc1" presStyleIdx="1" presStyleCnt="6"/>
      <dgm:spPr/>
    </dgm:pt>
    <dgm:pt modelId="{934993EA-F518-4A2A-AB46-2CB1766820AE}" type="pres">
      <dgm:prSet presAssocID="{E3892189-7B89-4A5F-BE2C-82125350A028}" presName="text_3" presStyleLbl="node1" presStyleIdx="2" presStyleCnt="6">
        <dgm:presLayoutVars>
          <dgm:bulletEnabled val="1"/>
        </dgm:presLayoutVars>
      </dgm:prSet>
      <dgm:spPr/>
    </dgm:pt>
    <dgm:pt modelId="{735B1A8E-B512-4657-B7D6-0DBAE8F7C152}" type="pres">
      <dgm:prSet presAssocID="{E3892189-7B89-4A5F-BE2C-82125350A028}" presName="accent_3" presStyleCnt="0"/>
      <dgm:spPr/>
    </dgm:pt>
    <dgm:pt modelId="{0CA5DC41-8091-435B-8116-571EB58F9BBB}" type="pres">
      <dgm:prSet presAssocID="{E3892189-7B89-4A5F-BE2C-82125350A028}" presName="accentRepeatNode" presStyleLbl="solidFgAcc1" presStyleIdx="2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4D7AE913-0DF3-4CA9-8086-4EDC032CB709}" type="pres">
      <dgm:prSet presAssocID="{799B7B70-E479-4BD5-BAB4-825C9672A7CA}" presName="text_4" presStyleLbl="node1" presStyleIdx="3" presStyleCnt="6">
        <dgm:presLayoutVars>
          <dgm:bulletEnabled val="1"/>
        </dgm:presLayoutVars>
      </dgm:prSet>
      <dgm:spPr/>
    </dgm:pt>
    <dgm:pt modelId="{7A845D8F-DD1D-408A-989D-07E621A69ECF}" type="pres">
      <dgm:prSet presAssocID="{799B7B70-E479-4BD5-BAB4-825C9672A7CA}" presName="accent_4" presStyleCnt="0"/>
      <dgm:spPr/>
    </dgm:pt>
    <dgm:pt modelId="{913EDB66-2632-4F99-99A9-9A139509BE65}" type="pres">
      <dgm:prSet presAssocID="{799B7B70-E479-4BD5-BAB4-825C9672A7CA}" presName="accentRepeatNode" presStyleLbl="solidFgAcc1" presStyleIdx="3" presStyleCnt="6"/>
      <dgm:spPr/>
    </dgm:pt>
    <dgm:pt modelId="{38F71FE9-8A62-4C7B-BE4A-B252C7C744A2}" type="pres">
      <dgm:prSet presAssocID="{B27D071E-E880-422D-8B00-C64DBE2C1A17}" presName="text_5" presStyleLbl="node1" presStyleIdx="4" presStyleCnt="6">
        <dgm:presLayoutVars>
          <dgm:bulletEnabled val="1"/>
        </dgm:presLayoutVars>
      </dgm:prSet>
      <dgm:spPr/>
    </dgm:pt>
    <dgm:pt modelId="{61517530-BD27-4B63-A8A5-EDC4E21C82F5}" type="pres">
      <dgm:prSet presAssocID="{B27D071E-E880-422D-8B00-C64DBE2C1A17}" presName="accent_5" presStyleCnt="0"/>
      <dgm:spPr/>
    </dgm:pt>
    <dgm:pt modelId="{61E604A0-83F3-44A3-8B02-C52D339D9927}" type="pres">
      <dgm:prSet presAssocID="{B27D071E-E880-422D-8B00-C64DBE2C1A17}" presName="accentRepeatNode" presStyleLbl="solidFgAcc1" presStyleIdx="4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9F37EEF9-781F-4765-9A16-4A03E2ABB719}" type="pres">
      <dgm:prSet presAssocID="{40D7B789-0CE1-4093-8A98-D1B3C72B49C7}" presName="text_6" presStyleLbl="node1" presStyleIdx="5" presStyleCnt="6">
        <dgm:presLayoutVars>
          <dgm:bulletEnabled val="1"/>
        </dgm:presLayoutVars>
      </dgm:prSet>
      <dgm:spPr/>
    </dgm:pt>
    <dgm:pt modelId="{1AB4950A-07D0-4BB6-A5A9-45D7BA37B7FA}" type="pres">
      <dgm:prSet presAssocID="{40D7B789-0CE1-4093-8A98-D1B3C72B49C7}" presName="accent_6" presStyleCnt="0"/>
      <dgm:spPr/>
    </dgm:pt>
    <dgm:pt modelId="{4D48A25D-5D14-4D21-B5B4-0EED709232B8}" type="pres">
      <dgm:prSet presAssocID="{40D7B789-0CE1-4093-8A98-D1B3C72B49C7}" presName="accentRepeatNode" presStyleLbl="solidFgAcc1" presStyleIdx="5" presStyleCnt="6"/>
      <dgm:spPr/>
    </dgm:pt>
  </dgm:ptLst>
  <dgm:cxnLst>
    <dgm:cxn modelId="{D2578013-2C21-418E-8ED4-6E14ED576ACF}" srcId="{FD081A5E-E709-4294-B3B7-2FA808EC82C9}" destId="{75B56560-64C9-4EAB-AC5C-E44C29E91D28}" srcOrd="0" destOrd="0" parTransId="{250EF762-038E-444A-ADF2-682B96DE8815}" sibTransId="{6106029C-2A5C-46AC-92DF-BCB011F47367}"/>
    <dgm:cxn modelId="{FA072C17-C467-4F49-AA48-633192575700}" type="presOf" srcId="{FD081A5E-E709-4294-B3B7-2FA808EC82C9}" destId="{B56E91C7-60BD-4C69-AF19-A2A13AAEFC01}" srcOrd="0" destOrd="0" presId="urn:microsoft.com/office/officeart/2008/layout/VerticalCurvedList"/>
    <dgm:cxn modelId="{D3EE2A26-3FD7-4942-95C7-B8DA635D1748}" type="presOf" srcId="{E3892189-7B89-4A5F-BE2C-82125350A028}" destId="{934993EA-F518-4A2A-AB46-2CB1766820AE}" srcOrd="0" destOrd="0" presId="urn:microsoft.com/office/officeart/2008/layout/VerticalCurvedList"/>
    <dgm:cxn modelId="{DA43CD36-8CD9-49F6-950C-631F0B487986}" srcId="{FD081A5E-E709-4294-B3B7-2FA808EC82C9}" destId="{E3892189-7B89-4A5F-BE2C-82125350A028}" srcOrd="2" destOrd="0" parTransId="{1A35CF85-DC99-47E2-8C04-2889550F35AD}" sibTransId="{556813A8-B207-43A2-BE14-0FBEFA27535F}"/>
    <dgm:cxn modelId="{8D7A9A3D-DBCA-4DD6-9630-AABB7405C62C}" type="presOf" srcId="{799B7B70-E479-4BD5-BAB4-825C9672A7CA}" destId="{4D7AE913-0DF3-4CA9-8086-4EDC032CB709}" srcOrd="0" destOrd="0" presId="urn:microsoft.com/office/officeart/2008/layout/VerticalCurvedList"/>
    <dgm:cxn modelId="{3A833140-71AA-4EC7-AC18-07E68FCCC3D7}" srcId="{FD081A5E-E709-4294-B3B7-2FA808EC82C9}" destId="{799B7B70-E479-4BD5-BAB4-825C9672A7CA}" srcOrd="3" destOrd="0" parTransId="{2787DCDB-01FF-4853-BA20-0AE479D6BD16}" sibTransId="{803560CB-EC02-4B25-8CDE-A828265B6458}"/>
    <dgm:cxn modelId="{ABE8F597-B99F-47AA-8A73-C8089D89BFAF}" type="presOf" srcId="{D969D353-BB3D-4228-B933-19A1410100BE}" destId="{0135124C-8B7F-497F-92BB-2A768B167F09}" srcOrd="0" destOrd="0" presId="urn:microsoft.com/office/officeart/2008/layout/VerticalCurvedList"/>
    <dgm:cxn modelId="{44D4169A-A301-4083-B755-E376BA08C139}" type="presOf" srcId="{6106029C-2A5C-46AC-92DF-BCB011F47367}" destId="{7C4D64D6-8D48-478A-8B76-035C5854F272}" srcOrd="0" destOrd="0" presId="urn:microsoft.com/office/officeart/2008/layout/VerticalCurvedList"/>
    <dgm:cxn modelId="{4B0801AB-4F8B-4DCC-BE5F-D22054FD0232}" srcId="{FD081A5E-E709-4294-B3B7-2FA808EC82C9}" destId="{40D7B789-0CE1-4093-8A98-D1B3C72B49C7}" srcOrd="5" destOrd="0" parTransId="{78691CDD-3E6B-41D8-907C-DC2A8A04D9DA}" sibTransId="{74482E67-E5A1-4CFC-8DBF-AF75F43E3086}"/>
    <dgm:cxn modelId="{0E9069B4-B014-4FE1-991C-41C99433141E}" type="presOf" srcId="{75B56560-64C9-4EAB-AC5C-E44C29E91D28}" destId="{A7BF5894-FBAD-4840-8CE6-5CBAD6BC03E2}" srcOrd="0" destOrd="0" presId="urn:microsoft.com/office/officeart/2008/layout/VerticalCurvedList"/>
    <dgm:cxn modelId="{E882E1C6-294B-4043-8A63-8FCD3CD15475}" srcId="{FD081A5E-E709-4294-B3B7-2FA808EC82C9}" destId="{B27D071E-E880-422D-8B00-C64DBE2C1A17}" srcOrd="4" destOrd="0" parTransId="{2627ED15-2C93-4753-8508-6F4BA5A4108F}" sibTransId="{50BD8343-5890-4113-964B-D19EFB00B603}"/>
    <dgm:cxn modelId="{9B7BBDEF-D37D-4DD8-B6F8-8633735135D7}" type="presOf" srcId="{40D7B789-0CE1-4093-8A98-D1B3C72B49C7}" destId="{9F37EEF9-781F-4765-9A16-4A03E2ABB719}" srcOrd="0" destOrd="0" presId="urn:microsoft.com/office/officeart/2008/layout/VerticalCurvedList"/>
    <dgm:cxn modelId="{5B9A77F9-CBB4-4897-94C6-1D0D2DC23236}" srcId="{FD081A5E-E709-4294-B3B7-2FA808EC82C9}" destId="{D969D353-BB3D-4228-B933-19A1410100BE}" srcOrd="1" destOrd="0" parTransId="{AC8CD4F8-48B4-455B-AF98-69A74749EDEF}" sibTransId="{9B76E4FB-EC16-4125-84A3-85C01AF5E1A2}"/>
    <dgm:cxn modelId="{ACF97BFE-7291-4462-AF91-AD3608F2AC18}" type="presOf" srcId="{B27D071E-E880-422D-8B00-C64DBE2C1A17}" destId="{38F71FE9-8A62-4C7B-BE4A-B252C7C744A2}" srcOrd="0" destOrd="0" presId="urn:microsoft.com/office/officeart/2008/layout/VerticalCurvedList"/>
    <dgm:cxn modelId="{7BB1A825-2886-44CA-B9ED-90AB37DD7C98}" type="presParOf" srcId="{B56E91C7-60BD-4C69-AF19-A2A13AAEFC01}" destId="{4D1D0D25-1EB4-499A-94D3-E791BC0195C7}" srcOrd="0" destOrd="0" presId="urn:microsoft.com/office/officeart/2008/layout/VerticalCurvedList"/>
    <dgm:cxn modelId="{23AA1629-AE61-438F-8C91-394B4595B953}" type="presParOf" srcId="{4D1D0D25-1EB4-499A-94D3-E791BC0195C7}" destId="{961F5ED4-58F3-4C2F-98DF-B7B460ECBBDF}" srcOrd="0" destOrd="0" presId="urn:microsoft.com/office/officeart/2008/layout/VerticalCurvedList"/>
    <dgm:cxn modelId="{3015311D-1E6F-414F-A1B5-D7B4BB747924}" type="presParOf" srcId="{961F5ED4-58F3-4C2F-98DF-B7B460ECBBDF}" destId="{49DC8322-CEF1-412D-8D84-AD0D9514DE6C}" srcOrd="0" destOrd="0" presId="urn:microsoft.com/office/officeart/2008/layout/VerticalCurvedList"/>
    <dgm:cxn modelId="{6E898D0D-DF66-4A1E-A8F4-6FFC7ED52DA4}" type="presParOf" srcId="{961F5ED4-58F3-4C2F-98DF-B7B460ECBBDF}" destId="{7C4D64D6-8D48-478A-8B76-035C5854F272}" srcOrd="1" destOrd="0" presId="urn:microsoft.com/office/officeart/2008/layout/VerticalCurvedList"/>
    <dgm:cxn modelId="{53825D2A-2DEE-4385-82BB-FCC0CD92D829}" type="presParOf" srcId="{961F5ED4-58F3-4C2F-98DF-B7B460ECBBDF}" destId="{51445535-843D-4E05-A330-96CE6AD4E7CD}" srcOrd="2" destOrd="0" presId="urn:microsoft.com/office/officeart/2008/layout/VerticalCurvedList"/>
    <dgm:cxn modelId="{34C1C5E8-EA8E-40FB-8B56-A2E1DFF937E2}" type="presParOf" srcId="{961F5ED4-58F3-4C2F-98DF-B7B460ECBBDF}" destId="{BAD6D5AF-E524-402A-8F12-23A3E76097EF}" srcOrd="3" destOrd="0" presId="urn:microsoft.com/office/officeart/2008/layout/VerticalCurvedList"/>
    <dgm:cxn modelId="{1125ACAE-A24C-461D-9727-3D31050F8BBB}" type="presParOf" srcId="{4D1D0D25-1EB4-499A-94D3-E791BC0195C7}" destId="{A7BF5894-FBAD-4840-8CE6-5CBAD6BC03E2}" srcOrd="1" destOrd="0" presId="urn:microsoft.com/office/officeart/2008/layout/VerticalCurvedList"/>
    <dgm:cxn modelId="{BC9A25A1-D5A8-4D78-9A53-116B950C3519}" type="presParOf" srcId="{4D1D0D25-1EB4-499A-94D3-E791BC0195C7}" destId="{0A868AC6-B696-4362-9D58-71FA5A9D58CC}" srcOrd="2" destOrd="0" presId="urn:microsoft.com/office/officeart/2008/layout/VerticalCurvedList"/>
    <dgm:cxn modelId="{9E29F917-64ED-45E6-845A-E2FEDBFF4027}" type="presParOf" srcId="{0A868AC6-B696-4362-9D58-71FA5A9D58CC}" destId="{4830ECD8-E001-42B4-960A-1B20F77BB80C}" srcOrd="0" destOrd="0" presId="urn:microsoft.com/office/officeart/2008/layout/VerticalCurvedList"/>
    <dgm:cxn modelId="{A240C7D0-D058-4832-A46B-A1057E16EABF}" type="presParOf" srcId="{4D1D0D25-1EB4-499A-94D3-E791BC0195C7}" destId="{0135124C-8B7F-497F-92BB-2A768B167F09}" srcOrd="3" destOrd="0" presId="urn:microsoft.com/office/officeart/2008/layout/VerticalCurvedList"/>
    <dgm:cxn modelId="{C425798A-AF06-4F1F-B592-3728D8C07944}" type="presParOf" srcId="{4D1D0D25-1EB4-499A-94D3-E791BC0195C7}" destId="{9519D9C9-1381-428D-A7EA-8B8BC27F9321}" srcOrd="4" destOrd="0" presId="urn:microsoft.com/office/officeart/2008/layout/VerticalCurvedList"/>
    <dgm:cxn modelId="{77300D0B-77A7-4DEA-BCB1-7FB6CD599F86}" type="presParOf" srcId="{9519D9C9-1381-428D-A7EA-8B8BC27F9321}" destId="{2CE7C23B-D7C2-47D5-94DF-5BBFACFC1F85}" srcOrd="0" destOrd="0" presId="urn:microsoft.com/office/officeart/2008/layout/VerticalCurvedList"/>
    <dgm:cxn modelId="{DACF8A8E-C419-4344-91EC-7B7200E24614}" type="presParOf" srcId="{4D1D0D25-1EB4-499A-94D3-E791BC0195C7}" destId="{934993EA-F518-4A2A-AB46-2CB1766820AE}" srcOrd="5" destOrd="0" presId="urn:microsoft.com/office/officeart/2008/layout/VerticalCurvedList"/>
    <dgm:cxn modelId="{40AF02F4-DDA4-4D4D-8F68-12EAF81940C9}" type="presParOf" srcId="{4D1D0D25-1EB4-499A-94D3-E791BC0195C7}" destId="{735B1A8E-B512-4657-B7D6-0DBAE8F7C152}" srcOrd="6" destOrd="0" presId="urn:microsoft.com/office/officeart/2008/layout/VerticalCurvedList"/>
    <dgm:cxn modelId="{C6B42D95-11F6-4D87-BC8B-E7DE37DADE62}" type="presParOf" srcId="{735B1A8E-B512-4657-B7D6-0DBAE8F7C152}" destId="{0CA5DC41-8091-435B-8116-571EB58F9BBB}" srcOrd="0" destOrd="0" presId="urn:microsoft.com/office/officeart/2008/layout/VerticalCurvedList"/>
    <dgm:cxn modelId="{1A5FE2A7-F541-4210-9892-C3FEF061BD35}" type="presParOf" srcId="{4D1D0D25-1EB4-499A-94D3-E791BC0195C7}" destId="{4D7AE913-0DF3-4CA9-8086-4EDC032CB709}" srcOrd="7" destOrd="0" presId="urn:microsoft.com/office/officeart/2008/layout/VerticalCurvedList"/>
    <dgm:cxn modelId="{D1CE1A04-851B-4E55-81BC-238726FBF640}" type="presParOf" srcId="{4D1D0D25-1EB4-499A-94D3-E791BC0195C7}" destId="{7A845D8F-DD1D-408A-989D-07E621A69ECF}" srcOrd="8" destOrd="0" presId="urn:microsoft.com/office/officeart/2008/layout/VerticalCurvedList"/>
    <dgm:cxn modelId="{E24F553B-9016-44D8-856E-BF86C1BA4157}" type="presParOf" srcId="{7A845D8F-DD1D-408A-989D-07E621A69ECF}" destId="{913EDB66-2632-4F99-99A9-9A139509BE65}" srcOrd="0" destOrd="0" presId="urn:microsoft.com/office/officeart/2008/layout/VerticalCurvedList"/>
    <dgm:cxn modelId="{456C1D1D-0D45-4DA8-A2A3-BD9509B55D25}" type="presParOf" srcId="{4D1D0D25-1EB4-499A-94D3-E791BC0195C7}" destId="{38F71FE9-8A62-4C7B-BE4A-B252C7C744A2}" srcOrd="9" destOrd="0" presId="urn:microsoft.com/office/officeart/2008/layout/VerticalCurvedList"/>
    <dgm:cxn modelId="{BB0E91C6-286E-42F3-94CA-F5DB0763C722}" type="presParOf" srcId="{4D1D0D25-1EB4-499A-94D3-E791BC0195C7}" destId="{61517530-BD27-4B63-A8A5-EDC4E21C82F5}" srcOrd="10" destOrd="0" presId="urn:microsoft.com/office/officeart/2008/layout/VerticalCurvedList"/>
    <dgm:cxn modelId="{4EC14CC0-1B2F-49E9-B5C5-8B7AAE042658}" type="presParOf" srcId="{61517530-BD27-4B63-A8A5-EDC4E21C82F5}" destId="{61E604A0-83F3-44A3-8B02-C52D339D9927}" srcOrd="0" destOrd="0" presId="urn:microsoft.com/office/officeart/2008/layout/VerticalCurvedList"/>
    <dgm:cxn modelId="{2A2DF943-FF2A-404F-94D9-CB35BEEB131A}" type="presParOf" srcId="{4D1D0D25-1EB4-499A-94D3-E791BC0195C7}" destId="{9F37EEF9-781F-4765-9A16-4A03E2ABB719}" srcOrd="11" destOrd="0" presId="urn:microsoft.com/office/officeart/2008/layout/VerticalCurvedList"/>
    <dgm:cxn modelId="{6BEB204F-E5E0-46CD-A2E2-C8A991F3CB9D}" type="presParOf" srcId="{4D1D0D25-1EB4-499A-94D3-E791BC0195C7}" destId="{1AB4950A-07D0-4BB6-A5A9-45D7BA37B7FA}" srcOrd="12" destOrd="0" presId="urn:microsoft.com/office/officeart/2008/layout/VerticalCurvedList"/>
    <dgm:cxn modelId="{D86436AE-2056-4090-8AA6-FBEEE5BE7477}" type="presParOf" srcId="{1AB4950A-07D0-4BB6-A5A9-45D7BA37B7FA}" destId="{4D48A25D-5D14-4D21-B5B4-0EED709232B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D081A5E-E709-4294-B3B7-2FA808EC82C9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C2444B6-0034-4F88-B2AC-0E4915C458B7}">
      <dgm:prSet phldrT="[Text]"/>
      <dgm:spPr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b="1" dirty="0"/>
            <a:t>Home</a:t>
          </a:r>
          <a:endParaRPr lang="en-IN" b="1" dirty="0"/>
        </a:p>
      </dgm:t>
    </dgm:pt>
    <dgm:pt modelId="{CD1D4BCD-9EEF-4DDB-AAAA-18DCD9BEEC45}" type="parTrans" cxnId="{1DFE8DAA-09C3-45C4-8145-673A33D57FC3}">
      <dgm:prSet/>
      <dgm:spPr/>
      <dgm:t>
        <a:bodyPr/>
        <a:lstStyle/>
        <a:p>
          <a:endParaRPr lang="en-IN"/>
        </a:p>
      </dgm:t>
    </dgm:pt>
    <dgm:pt modelId="{49EA6AFB-A062-4C02-89C8-C008466F7875}" type="sibTrans" cxnId="{1DFE8DAA-09C3-45C4-8145-673A33D57FC3}">
      <dgm:prSet/>
      <dgm:spPr/>
      <dgm:t>
        <a:bodyPr/>
        <a:lstStyle/>
        <a:p>
          <a:endParaRPr lang="en-IN" b="1"/>
        </a:p>
      </dgm:t>
    </dgm:pt>
    <dgm:pt modelId="{54E15B43-7CBD-457B-8CEA-BEDEC099B748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b="1" dirty="0"/>
            <a:t>Technologies</a:t>
          </a:r>
          <a:endParaRPr lang="en-IN" b="1" dirty="0"/>
        </a:p>
      </dgm:t>
    </dgm:pt>
    <dgm:pt modelId="{85A9CA4F-5C4A-4D71-98CA-9A05D34511A1}" type="parTrans" cxnId="{2B138EF4-C4F4-4E39-B54F-D57EBBC9B59C}">
      <dgm:prSet/>
      <dgm:spPr/>
      <dgm:t>
        <a:bodyPr/>
        <a:lstStyle/>
        <a:p>
          <a:endParaRPr lang="en-IN"/>
        </a:p>
      </dgm:t>
    </dgm:pt>
    <dgm:pt modelId="{ECA5826C-632D-44C6-96B2-32E6A3C67879}" type="sibTrans" cxnId="{2B138EF4-C4F4-4E39-B54F-D57EBBC9B59C}">
      <dgm:prSet/>
      <dgm:spPr/>
      <dgm:t>
        <a:bodyPr/>
        <a:lstStyle/>
        <a:p>
          <a:endParaRPr lang="en-IN"/>
        </a:p>
      </dgm:t>
    </dgm:pt>
    <dgm:pt modelId="{7B9A5B61-138B-4A50-BD38-3B9716134936}">
      <dgm:prSet phldrT="[Text]"/>
      <dgm:spPr/>
      <dgm:t>
        <a:bodyPr/>
        <a:lstStyle/>
        <a:p>
          <a:r>
            <a:rPr lang="en-US" b="1" dirty="0"/>
            <a:t>Process</a:t>
          </a:r>
          <a:endParaRPr lang="en-IN" b="1" dirty="0"/>
        </a:p>
      </dgm:t>
    </dgm:pt>
    <dgm:pt modelId="{C5C53823-C2A5-46EA-B541-81B9E3C49E2B}" type="parTrans" cxnId="{688B3AF6-1727-41E4-ABCC-515FC245CDD4}">
      <dgm:prSet/>
      <dgm:spPr/>
      <dgm:t>
        <a:bodyPr/>
        <a:lstStyle/>
        <a:p>
          <a:endParaRPr lang="en-IN"/>
        </a:p>
      </dgm:t>
    </dgm:pt>
    <dgm:pt modelId="{97F8E281-B854-44C2-850E-F7A1A97CC97D}" type="sibTrans" cxnId="{688B3AF6-1727-41E4-ABCC-515FC245CDD4}">
      <dgm:prSet/>
      <dgm:spPr/>
      <dgm:t>
        <a:bodyPr/>
        <a:lstStyle/>
        <a:p>
          <a:endParaRPr lang="en-IN"/>
        </a:p>
      </dgm:t>
    </dgm:pt>
    <dgm:pt modelId="{19AC0AA4-45C6-42E4-9292-16DB71FB505C}">
      <dgm:prSet phldrT="[Text]"/>
      <dgm:spPr>
        <a:solidFill>
          <a:schemeClr val="accent1">
            <a:lumMod val="60000"/>
            <a:lumOff val="40000"/>
          </a:schemeClr>
        </a:solidFill>
        <a:effectLst>
          <a:glow rad="228600">
            <a:schemeClr val="accent2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b="1" dirty="0"/>
            <a:t>Graphs</a:t>
          </a:r>
          <a:endParaRPr lang="en-IN" b="1" dirty="0"/>
        </a:p>
      </dgm:t>
    </dgm:pt>
    <dgm:pt modelId="{C118C17A-837E-42D4-BA93-DD4E637B1CDA}" type="parTrans" cxnId="{F1417FC5-B23C-4A96-966B-23E70D0BDC1D}">
      <dgm:prSet/>
      <dgm:spPr/>
      <dgm:t>
        <a:bodyPr/>
        <a:lstStyle/>
        <a:p>
          <a:endParaRPr lang="en-IN"/>
        </a:p>
      </dgm:t>
    </dgm:pt>
    <dgm:pt modelId="{95175385-F249-4A52-AAC8-A2B58181F088}" type="sibTrans" cxnId="{F1417FC5-B23C-4A96-966B-23E70D0BDC1D}">
      <dgm:prSet/>
      <dgm:spPr/>
      <dgm:t>
        <a:bodyPr/>
        <a:lstStyle/>
        <a:p>
          <a:endParaRPr lang="en-IN"/>
        </a:p>
      </dgm:t>
    </dgm:pt>
    <dgm:pt modelId="{D098237D-B732-41B7-BC52-17F0BF7C4948}">
      <dgm:prSet phldrT="[Text]"/>
      <dgm:spPr/>
      <dgm:t>
        <a:bodyPr/>
        <a:lstStyle/>
        <a:p>
          <a:r>
            <a:rPr lang="en-US" b="1" dirty="0"/>
            <a:t>The End</a:t>
          </a:r>
          <a:endParaRPr lang="en-IN" b="1" dirty="0"/>
        </a:p>
      </dgm:t>
    </dgm:pt>
    <dgm:pt modelId="{4CAA1234-46DC-4BC8-A3C0-29FAD9DDD5CF}" type="parTrans" cxnId="{E9751F36-45EA-49D5-82E7-B3AEF944BE76}">
      <dgm:prSet/>
      <dgm:spPr/>
      <dgm:t>
        <a:bodyPr/>
        <a:lstStyle/>
        <a:p>
          <a:endParaRPr lang="en-IN"/>
        </a:p>
      </dgm:t>
    </dgm:pt>
    <dgm:pt modelId="{D255A497-AE0E-4B06-8357-0321035A60DB}" type="sibTrans" cxnId="{E9751F36-45EA-49D5-82E7-B3AEF944BE76}">
      <dgm:prSet/>
      <dgm:spPr/>
      <dgm:t>
        <a:bodyPr/>
        <a:lstStyle/>
        <a:p>
          <a:endParaRPr lang="en-IN"/>
        </a:p>
      </dgm:t>
    </dgm:pt>
    <dgm:pt modelId="{B573FE6B-3EF9-4AB2-A905-D34D55470D80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IN" b="1" i="0" dirty="0"/>
            <a:t>Summarize</a:t>
          </a:r>
          <a:endParaRPr lang="en-IN" b="1" dirty="0"/>
        </a:p>
      </dgm:t>
    </dgm:pt>
    <dgm:pt modelId="{046F8ED7-9B86-4D64-B7DA-7E0E18B1DC6B}" type="parTrans" cxnId="{6A0AE77C-07E1-43AF-B5CA-AE6ABF031864}">
      <dgm:prSet/>
      <dgm:spPr/>
      <dgm:t>
        <a:bodyPr/>
        <a:lstStyle/>
        <a:p>
          <a:endParaRPr lang="en-IN"/>
        </a:p>
      </dgm:t>
    </dgm:pt>
    <dgm:pt modelId="{0EB65587-647C-46D4-BA33-C945BF8A9EE1}" type="sibTrans" cxnId="{6A0AE77C-07E1-43AF-B5CA-AE6ABF031864}">
      <dgm:prSet/>
      <dgm:spPr/>
      <dgm:t>
        <a:bodyPr/>
        <a:lstStyle/>
        <a:p>
          <a:endParaRPr lang="en-IN"/>
        </a:p>
      </dgm:t>
    </dgm:pt>
    <dgm:pt modelId="{B56E91C7-60BD-4C69-AF19-A2A13AAEFC01}" type="pres">
      <dgm:prSet presAssocID="{FD081A5E-E709-4294-B3B7-2FA808EC82C9}" presName="Name0" presStyleCnt="0">
        <dgm:presLayoutVars>
          <dgm:chMax val="7"/>
          <dgm:chPref val="7"/>
          <dgm:dir/>
        </dgm:presLayoutVars>
      </dgm:prSet>
      <dgm:spPr/>
    </dgm:pt>
    <dgm:pt modelId="{4D1D0D25-1EB4-499A-94D3-E791BC0195C7}" type="pres">
      <dgm:prSet presAssocID="{FD081A5E-E709-4294-B3B7-2FA808EC82C9}" presName="Name1" presStyleCnt="0"/>
      <dgm:spPr/>
    </dgm:pt>
    <dgm:pt modelId="{961F5ED4-58F3-4C2F-98DF-B7B460ECBBDF}" type="pres">
      <dgm:prSet presAssocID="{FD081A5E-E709-4294-B3B7-2FA808EC82C9}" presName="cycle" presStyleCnt="0"/>
      <dgm:spPr/>
    </dgm:pt>
    <dgm:pt modelId="{49DC8322-CEF1-412D-8D84-AD0D9514DE6C}" type="pres">
      <dgm:prSet presAssocID="{FD081A5E-E709-4294-B3B7-2FA808EC82C9}" presName="srcNode" presStyleLbl="node1" presStyleIdx="0" presStyleCnt="6"/>
      <dgm:spPr/>
    </dgm:pt>
    <dgm:pt modelId="{7C4D64D6-8D48-478A-8B76-035C5854F272}" type="pres">
      <dgm:prSet presAssocID="{FD081A5E-E709-4294-B3B7-2FA808EC82C9}" presName="conn" presStyleLbl="parChTrans1D2" presStyleIdx="0" presStyleCnt="1"/>
      <dgm:spPr/>
    </dgm:pt>
    <dgm:pt modelId="{51445535-843D-4E05-A330-96CE6AD4E7CD}" type="pres">
      <dgm:prSet presAssocID="{FD081A5E-E709-4294-B3B7-2FA808EC82C9}" presName="extraNode" presStyleLbl="node1" presStyleIdx="0" presStyleCnt="6"/>
      <dgm:spPr/>
    </dgm:pt>
    <dgm:pt modelId="{BAD6D5AF-E524-402A-8F12-23A3E76097EF}" type="pres">
      <dgm:prSet presAssocID="{FD081A5E-E709-4294-B3B7-2FA808EC82C9}" presName="dstNode" presStyleLbl="node1" presStyleIdx="0" presStyleCnt="6"/>
      <dgm:spPr/>
    </dgm:pt>
    <dgm:pt modelId="{D1EFBF40-FE04-4EC5-9724-60FEAE58476C}" type="pres">
      <dgm:prSet presAssocID="{7C2444B6-0034-4F88-B2AC-0E4915C458B7}" presName="text_1" presStyleLbl="node1" presStyleIdx="0" presStyleCnt="6">
        <dgm:presLayoutVars>
          <dgm:bulletEnabled val="1"/>
        </dgm:presLayoutVars>
      </dgm:prSet>
      <dgm:spPr/>
    </dgm:pt>
    <dgm:pt modelId="{23424117-59F7-4908-84CE-10A6BE07CC9C}" type="pres">
      <dgm:prSet presAssocID="{7C2444B6-0034-4F88-B2AC-0E4915C458B7}" presName="accent_1" presStyleCnt="0"/>
      <dgm:spPr/>
    </dgm:pt>
    <dgm:pt modelId="{FCDA0F5E-1C27-42FF-BB92-ADD4A9D46162}" type="pres">
      <dgm:prSet presAssocID="{7C2444B6-0034-4F88-B2AC-0E4915C458B7}" presName="accentRepeatNode" presStyleLbl="solidFgAcc1" presStyleIdx="0" presStyleCnt="6"/>
      <dgm:spPr/>
    </dgm:pt>
    <dgm:pt modelId="{AFF7D229-8F8B-41B4-877A-FAD8E29F10E4}" type="pres">
      <dgm:prSet presAssocID="{B573FE6B-3EF9-4AB2-A905-D34D55470D80}" presName="text_2" presStyleLbl="node1" presStyleIdx="1" presStyleCnt="6">
        <dgm:presLayoutVars>
          <dgm:bulletEnabled val="1"/>
        </dgm:presLayoutVars>
      </dgm:prSet>
      <dgm:spPr/>
    </dgm:pt>
    <dgm:pt modelId="{091EAF44-1A30-44EA-93F0-266EBF911EC6}" type="pres">
      <dgm:prSet presAssocID="{B573FE6B-3EF9-4AB2-A905-D34D55470D80}" presName="accent_2" presStyleCnt="0"/>
      <dgm:spPr/>
    </dgm:pt>
    <dgm:pt modelId="{F3E03AEC-FB21-44F9-821C-F6505360556D}" type="pres">
      <dgm:prSet presAssocID="{B573FE6B-3EF9-4AB2-A905-D34D55470D80}" presName="accentRepeatNode" presStyleLbl="solidFgAcc1" presStyleIdx="1" presStyleCnt="6"/>
      <dgm:spPr/>
    </dgm:pt>
    <dgm:pt modelId="{320EFDE2-D261-4961-A458-39C050422C5F}" type="pres">
      <dgm:prSet presAssocID="{54E15B43-7CBD-457B-8CEA-BEDEC099B748}" presName="text_3" presStyleLbl="node1" presStyleIdx="2" presStyleCnt="6">
        <dgm:presLayoutVars>
          <dgm:bulletEnabled val="1"/>
        </dgm:presLayoutVars>
      </dgm:prSet>
      <dgm:spPr/>
    </dgm:pt>
    <dgm:pt modelId="{FE05F588-24CA-4758-8775-612A34FAD454}" type="pres">
      <dgm:prSet presAssocID="{54E15B43-7CBD-457B-8CEA-BEDEC099B748}" presName="accent_3" presStyleCnt="0"/>
      <dgm:spPr/>
    </dgm:pt>
    <dgm:pt modelId="{8A9B1313-ED2C-40CE-88D3-A4612073A279}" type="pres">
      <dgm:prSet presAssocID="{54E15B43-7CBD-457B-8CEA-BEDEC099B748}" presName="accentRepeatNode" presStyleLbl="solidFgAcc1" presStyleIdx="2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0CF91B26-26DD-4730-89DA-2A1D5955E92C}" type="pres">
      <dgm:prSet presAssocID="{7B9A5B61-138B-4A50-BD38-3B9716134936}" presName="text_4" presStyleLbl="node1" presStyleIdx="3" presStyleCnt="6">
        <dgm:presLayoutVars>
          <dgm:bulletEnabled val="1"/>
        </dgm:presLayoutVars>
      </dgm:prSet>
      <dgm:spPr/>
    </dgm:pt>
    <dgm:pt modelId="{61E7704C-5170-4E00-8219-BE04EAB59954}" type="pres">
      <dgm:prSet presAssocID="{7B9A5B61-138B-4A50-BD38-3B9716134936}" presName="accent_4" presStyleCnt="0"/>
      <dgm:spPr/>
    </dgm:pt>
    <dgm:pt modelId="{45523526-D85B-49DE-8773-52FF61BF130C}" type="pres">
      <dgm:prSet presAssocID="{7B9A5B61-138B-4A50-BD38-3B9716134936}" presName="accentRepeatNode" presStyleLbl="solidFgAcc1" presStyleIdx="3" presStyleCnt="6"/>
      <dgm:spPr/>
    </dgm:pt>
    <dgm:pt modelId="{FCFE796E-9B2E-4333-A499-0EC3E6C0B6D5}" type="pres">
      <dgm:prSet presAssocID="{19AC0AA4-45C6-42E4-9292-16DB71FB505C}" presName="text_5" presStyleLbl="node1" presStyleIdx="4" presStyleCnt="6">
        <dgm:presLayoutVars>
          <dgm:bulletEnabled val="1"/>
        </dgm:presLayoutVars>
      </dgm:prSet>
      <dgm:spPr/>
    </dgm:pt>
    <dgm:pt modelId="{4D37952A-F9B8-4FEB-8268-3F73DD1FA1F6}" type="pres">
      <dgm:prSet presAssocID="{19AC0AA4-45C6-42E4-9292-16DB71FB505C}" presName="accent_5" presStyleCnt="0"/>
      <dgm:spPr/>
    </dgm:pt>
    <dgm:pt modelId="{F8596EDA-1ACF-4093-BA3A-5A1E62DA006D}" type="pres">
      <dgm:prSet presAssocID="{19AC0AA4-45C6-42E4-9292-16DB71FB505C}" presName="accentRepeatNode" presStyleLbl="solidFgAcc1" presStyleIdx="4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6EAF276F-494D-4DE7-B7EE-ECE24CA4971A}" type="pres">
      <dgm:prSet presAssocID="{D098237D-B732-41B7-BC52-17F0BF7C4948}" presName="text_6" presStyleLbl="node1" presStyleIdx="5" presStyleCnt="6">
        <dgm:presLayoutVars>
          <dgm:bulletEnabled val="1"/>
        </dgm:presLayoutVars>
      </dgm:prSet>
      <dgm:spPr/>
    </dgm:pt>
    <dgm:pt modelId="{7FF63AD2-5379-4894-9FC8-B282BF86B9EA}" type="pres">
      <dgm:prSet presAssocID="{D098237D-B732-41B7-BC52-17F0BF7C4948}" presName="accent_6" presStyleCnt="0"/>
      <dgm:spPr/>
    </dgm:pt>
    <dgm:pt modelId="{62E09ABD-2E55-4B2F-8B54-4420D1EEC4D3}" type="pres">
      <dgm:prSet presAssocID="{D098237D-B732-41B7-BC52-17F0BF7C4948}" presName="accentRepeatNode" presStyleLbl="solidFgAcc1" presStyleIdx="5" presStyleCnt="6"/>
      <dgm:spPr/>
    </dgm:pt>
  </dgm:ptLst>
  <dgm:cxnLst>
    <dgm:cxn modelId="{FA072C17-C467-4F49-AA48-633192575700}" type="presOf" srcId="{FD081A5E-E709-4294-B3B7-2FA808EC82C9}" destId="{B56E91C7-60BD-4C69-AF19-A2A13AAEFC01}" srcOrd="0" destOrd="0" presId="urn:microsoft.com/office/officeart/2008/layout/VerticalCurvedList"/>
    <dgm:cxn modelId="{F291C61B-5F08-42E4-B328-A8F21D00CC6D}" type="presOf" srcId="{49EA6AFB-A062-4C02-89C8-C008466F7875}" destId="{7C4D64D6-8D48-478A-8B76-035C5854F272}" srcOrd="0" destOrd="0" presId="urn:microsoft.com/office/officeart/2008/layout/VerticalCurvedList"/>
    <dgm:cxn modelId="{E9751F36-45EA-49D5-82E7-B3AEF944BE76}" srcId="{FD081A5E-E709-4294-B3B7-2FA808EC82C9}" destId="{D098237D-B732-41B7-BC52-17F0BF7C4948}" srcOrd="5" destOrd="0" parTransId="{4CAA1234-46DC-4BC8-A3C0-29FAD9DDD5CF}" sibTransId="{D255A497-AE0E-4B06-8357-0321035A60DB}"/>
    <dgm:cxn modelId="{39D00B5C-F63E-4DDD-818F-9611FCE7E637}" type="presOf" srcId="{D098237D-B732-41B7-BC52-17F0BF7C4948}" destId="{6EAF276F-494D-4DE7-B7EE-ECE24CA4971A}" srcOrd="0" destOrd="0" presId="urn:microsoft.com/office/officeart/2008/layout/VerticalCurvedList"/>
    <dgm:cxn modelId="{35722E42-040E-4167-B72C-404478A702AA}" type="presOf" srcId="{B573FE6B-3EF9-4AB2-A905-D34D55470D80}" destId="{AFF7D229-8F8B-41B4-877A-FAD8E29F10E4}" srcOrd="0" destOrd="0" presId="urn:microsoft.com/office/officeart/2008/layout/VerticalCurvedList"/>
    <dgm:cxn modelId="{38D9E94A-2AFB-46C4-A7D0-6820386D56F0}" type="presOf" srcId="{19AC0AA4-45C6-42E4-9292-16DB71FB505C}" destId="{FCFE796E-9B2E-4333-A499-0EC3E6C0B6D5}" srcOrd="0" destOrd="0" presId="urn:microsoft.com/office/officeart/2008/layout/VerticalCurvedList"/>
    <dgm:cxn modelId="{6A0AE77C-07E1-43AF-B5CA-AE6ABF031864}" srcId="{FD081A5E-E709-4294-B3B7-2FA808EC82C9}" destId="{B573FE6B-3EF9-4AB2-A905-D34D55470D80}" srcOrd="1" destOrd="0" parTransId="{046F8ED7-9B86-4D64-B7DA-7E0E18B1DC6B}" sibTransId="{0EB65587-647C-46D4-BA33-C945BF8A9EE1}"/>
    <dgm:cxn modelId="{9F607E7E-F92D-4502-B835-F3A2B02D76A9}" type="presOf" srcId="{54E15B43-7CBD-457B-8CEA-BEDEC099B748}" destId="{320EFDE2-D261-4961-A458-39C050422C5F}" srcOrd="0" destOrd="0" presId="urn:microsoft.com/office/officeart/2008/layout/VerticalCurvedList"/>
    <dgm:cxn modelId="{1DFE8DAA-09C3-45C4-8145-673A33D57FC3}" srcId="{FD081A5E-E709-4294-B3B7-2FA808EC82C9}" destId="{7C2444B6-0034-4F88-B2AC-0E4915C458B7}" srcOrd="0" destOrd="0" parTransId="{CD1D4BCD-9EEF-4DDB-AAAA-18DCD9BEEC45}" sibTransId="{49EA6AFB-A062-4C02-89C8-C008466F7875}"/>
    <dgm:cxn modelId="{F1417FC5-B23C-4A96-966B-23E70D0BDC1D}" srcId="{FD081A5E-E709-4294-B3B7-2FA808EC82C9}" destId="{19AC0AA4-45C6-42E4-9292-16DB71FB505C}" srcOrd="4" destOrd="0" parTransId="{C118C17A-837E-42D4-BA93-DD4E637B1CDA}" sibTransId="{95175385-F249-4A52-AAC8-A2B58181F088}"/>
    <dgm:cxn modelId="{76AABADA-99B3-4E11-9872-6CF043C9E973}" type="presOf" srcId="{7C2444B6-0034-4F88-B2AC-0E4915C458B7}" destId="{D1EFBF40-FE04-4EC5-9724-60FEAE58476C}" srcOrd="0" destOrd="0" presId="urn:microsoft.com/office/officeart/2008/layout/VerticalCurvedList"/>
    <dgm:cxn modelId="{C6EE92E3-51E1-4756-AF1A-313B866BE2BA}" type="presOf" srcId="{7B9A5B61-138B-4A50-BD38-3B9716134936}" destId="{0CF91B26-26DD-4730-89DA-2A1D5955E92C}" srcOrd="0" destOrd="0" presId="urn:microsoft.com/office/officeart/2008/layout/VerticalCurvedList"/>
    <dgm:cxn modelId="{2B138EF4-C4F4-4E39-B54F-D57EBBC9B59C}" srcId="{FD081A5E-E709-4294-B3B7-2FA808EC82C9}" destId="{54E15B43-7CBD-457B-8CEA-BEDEC099B748}" srcOrd="2" destOrd="0" parTransId="{85A9CA4F-5C4A-4D71-98CA-9A05D34511A1}" sibTransId="{ECA5826C-632D-44C6-96B2-32E6A3C67879}"/>
    <dgm:cxn modelId="{688B3AF6-1727-41E4-ABCC-515FC245CDD4}" srcId="{FD081A5E-E709-4294-B3B7-2FA808EC82C9}" destId="{7B9A5B61-138B-4A50-BD38-3B9716134936}" srcOrd="3" destOrd="0" parTransId="{C5C53823-C2A5-46EA-B541-81B9E3C49E2B}" sibTransId="{97F8E281-B854-44C2-850E-F7A1A97CC97D}"/>
    <dgm:cxn modelId="{7BB1A825-2886-44CA-B9ED-90AB37DD7C98}" type="presParOf" srcId="{B56E91C7-60BD-4C69-AF19-A2A13AAEFC01}" destId="{4D1D0D25-1EB4-499A-94D3-E791BC0195C7}" srcOrd="0" destOrd="0" presId="urn:microsoft.com/office/officeart/2008/layout/VerticalCurvedList"/>
    <dgm:cxn modelId="{23AA1629-AE61-438F-8C91-394B4595B953}" type="presParOf" srcId="{4D1D0D25-1EB4-499A-94D3-E791BC0195C7}" destId="{961F5ED4-58F3-4C2F-98DF-B7B460ECBBDF}" srcOrd="0" destOrd="0" presId="urn:microsoft.com/office/officeart/2008/layout/VerticalCurvedList"/>
    <dgm:cxn modelId="{3015311D-1E6F-414F-A1B5-D7B4BB747924}" type="presParOf" srcId="{961F5ED4-58F3-4C2F-98DF-B7B460ECBBDF}" destId="{49DC8322-CEF1-412D-8D84-AD0D9514DE6C}" srcOrd="0" destOrd="0" presId="urn:microsoft.com/office/officeart/2008/layout/VerticalCurvedList"/>
    <dgm:cxn modelId="{6E898D0D-DF66-4A1E-A8F4-6FFC7ED52DA4}" type="presParOf" srcId="{961F5ED4-58F3-4C2F-98DF-B7B460ECBBDF}" destId="{7C4D64D6-8D48-478A-8B76-035C5854F272}" srcOrd="1" destOrd="0" presId="urn:microsoft.com/office/officeart/2008/layout/VerticalCurvedList"/>
    <dgm:cxn modelId="{53825D2A-2DEE-4385-82BB-FCC0CD92D829}" type="presParOf" srcId="{961F5ED4-58F3-4C2F-98DF-B7B460ECBBDF}" destId="{51445535-843D-4E05-A330-96CE6AD4E7CD}" srcOrd="2" destOrd="0" presId="urn:microsoft.com/office/officeart/2008/layout/VerticalCurvedList"/>
    <dgm:cxn modelId="{34C1C5E8-EA8E-40FB-8B56-A2E1DFF937E2}" type="presParOf" srcId="{961F5ED4-58F3-4C2F-98DF-B7B460ECBBDF}" destId="{BAD6D5AF-E524-402A-8F12-23A3E76097EF}" srcOrd="3" destOrd="0" presId="urn:microsoft.com/office/officeart/2008/layout/VerticalCurvedList"/>
    <dgm:cxn modelId="{E264E7E5-3BAE-4D99-8385-4857A341330A}" type="presParOf" srcId="{4D1D0D25-1EB4-499A-94D3-E791BC0195C7}" destId="{D1EFBF40-FE04-4EC5-9724-60FEAE58476C}" srcOrd="1" destOrd="0" presId="urn:microsoft.com/office/officeart/2008/layout/VerticalCurvedList"/>
    <dgm:cxn modelId="{83757F04-0568-4E74-90E1-49A5866F7DD0}" type="presParOf" srcId="{4D1D0D25-1EB4-499A-94D3-E791BC0195C7}" destId="{23424117-59F7-4908-84CE-10A6BE07CC9C}" srcOrd="2" destOrd="0" presId="urn:microsoft.com/office/officeart/2008/layout/VerticalCurvedList"/>
    <dgm:cxn modelId="{C49C5EC5-E20C-47AB-81EF-0445C9FAD800}" type="presParOf" srcId="{23424117-59F7-4908-84CE-10A6BE07CC9C}" destId="{FCDA0F5E-1C27-42FF-BB92-ADD4A9D46162}" srcOrd="0" destOrd="0" presId="urn:microsoft.com/office/officeart/2008/layout/VerticalCurvedList"/>
    <dgm:cxn modelId="{A59EA24F-718A-47C1-B14C-04D846928402}" type="presParOf" srcId="{4D1D0D25-1EB4-499A-94D3-E791BC0195C7}" destId="{AFF7D229-8F8B-41B4-877A-FAD8E29F10E4}" srcOrd="3" destOrd="0" presId="urn:microsoft.com/office/officeart/2008/layout/VerticalCurvedList"/>
    <dgm:cxn modelId="{69C6F04A-46FB-47FE-8B71-F96B23987C5E}" type="presParOf" srcId="{4D1D0D25-1EB4-499A-94D3-E791BC0195C7}" destId="{091EAF44-1A30-44EA-93F0-266EBF911EC6}" srcOrd="4" destOrd="0" presId="urn:microsoft.com/office/officeart/2008/layout/VerticalCurvedList"/>
    <dgm:cxn modelId="{9F3B37FF-10B3-4B75-B62D-AAD99B54EE4C}" type="presParOf" srcId="{091EAF44-1A30-44EA-93F0-266EBF911EC6}" destId="{F3E03AEC-FB21-44F9-821C-F6505360556D}" srcOrd="0" destOrd="0" presId="urn:microsoft.com/office/officeart/2008/layout/VerticalCurvedList"/>
    <dgm:cxn modelId="{8CD28B34-DACB-42B2-B235-965153D290BA}" type="presParOf" srcId="{4D1D0D25-1EB4-499A-94D3-E791BC0195C7}" destId="{320EFDE2-D261-4961-A458-39C050422C5F}" srcOrd="5" destOrd="0" presId="urn:microsoft.com/office/officeart/2008/layout/VerticalCurvedList"/>
    <dgm:cxn modelId="{37599CDF-37B7-4C14-9AFF-A6BE238D9DB7}" type="presParOf" srcId="{4D1D0D25-1EB4-499A-94D3-E791BC0195C7}" destId="{FE05F588-24CA-4758-8775-612A34FAD454}" srcOrd="6" destOrd="0" presId="urn:microsoft.com/office/officeart/2008/layout/VerticalCurvedList"/>
    <dgm:cxn modelId="{F14F96C5-9BE5-4F5A-96AA-D54E307256DC}" type="presParOf" srcId="{FE05F588-24CA-4758-8775-612A34FAD454}" destId="{8A9B1313-ED2C-40CE-88D3-A4612073A279}" srcOrd="0" destOrd="0" presId="urn:microsoft.com/office/officeart/2008/layout/VerticalCurvedList"/>
    <dgm:cxn modelId="{E42A37DD-2ABB-4C57-A373-25F63690C88C}" type="presParOf" srcId="{4D1D0D25-1EB4-499A-94D3-E791BC0195C7}" destId="{0CF91B26-26DD-4730-89DA-2A1D5955E92C}" srcOrd="7" destOrd="0" presId="urn:microsoft.com/office/officeart/2008/layout/VerticalCurvedList"/>
    <dgm:cxn modelId="{45140051-7817-4B6F-8DE5-68B7AC5A8C46}" type="presParOf" srcId="{4D1D0D25-1EB4-499A-94D3-E791BC0195C7}" destId="{61E7704C-5170-4E00-8219-BE04EAB59954}" srcOrd="8" destOrd="0" presId="urn:microsoft.com/office/officeart/2008/layout/VerticalCurvedList"/>
    <dgm:cxn modelId="{017B94EB-781C-4BCB-942A-49107C543B24}" type="presParOf" srcId="{61E7704C-5170-4E00-8219-BE04EAB59954}" destId="{45523526-D85B-49DE-8773-52FF61BF130C}" srcOrd="0" destOrd="0" presId="urn:microsoft.com/office/officeart/2008/layout/VerticalCurvedList"/>
    <dgm:cxn modelId="{EAE2F2AB-9114-49ED-A045-F9530B105CA3}" type="presParOf" srcId="{4D1D0D25-1EB4-499A-94D3-E791BC0195C7}" destId="{FCFE796E-9B2E-4333-A499-0EC3E6C0B6D5}" srcOrd="9" destOrd="0" presId="urn:microsoft.com/office/officeart/2008/layout/VerticalCurvedList"/>
    <dgm:cxn modelId="{33E398A5-4F67-4CCB-8695-2B4B41187CA7}" type="presParOf" srcId="{4D1D0D25-1EB4-499A-94D3-E791BC0195C7}" destId="{4D37952A-F9B8-4FEB-8268-3F73DD1FA1F6}" srcOrd="10" destOrd="0" presId="urn:microsoft.com/office/officeart/2008/layout/VerticalCurvedList"/>
    <dgm:cxn modelId="{A118FBF6-7474-465C-B202-176E6E3EC8AE}" type="presParOf" srcId="{4D37952A-F9B8-4FEB-8268-3F73DD1FA1F6}" destId="{F8596EDA-1ACF-4093-BA3A-5A1E62DA006D}" srcOrd="0" destOrd="0" presId="urn:microsoft.com/office/officeart/2008/layout/VerticalCurvedList"/>
    <dgm:cxn modelId="{ED0C458A-7773-4E19-88EC-F9798AAFD7B0}" type="presParOf" srcId="{4D1D0D25-1EB4-499A-94D3-E791BC0195C7}" destId="{6EAF276F-494D-4DE7-B7EE-ECE24CA4971A}" srcOrd="11" destOrd="0" presId="urn:microsoft.com/office/officeart/2008/layout/VerticalCurvedList"/>
    <dgm:cxn modelId="{9D72C2DF-64F0-46A6-9FDF-0089BA4453EF}" type="presParOf" srcId="{4D1D0D25-1EB4-499A-94D3-E791BC0195C7}" destId="{7FF63AD2-5379-4894-9FC8-B282BF86B9EA}" srcOrd="12" destOrd="0" presId="urn:microsoft.com/office/officeart/2008/layout/VerticalCurvedList"/>
    <dgm:cxn modelId="{080010D8-3CF3-44C2-8706-122A138252BF}" type="presParOf" srcId="{7FF63AD2-5379-4894-9FC8-B282BF86B9EA}" destId="{62E09ABD-2E55-4B2F-8B54-4420D1EEC4D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D081A5E-E709-4294-B3B7-2FA808EC82C9}" type="doc">
      <dgm:prSet loTypeId="urn:microsoft.com/office/officeart/2008/layout/VerticalCurved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5B56560-64C9-4EAB-AC5C-E44C29E91D28}">
      <dgm:prSet phldrT="[Text]"/>
      <dgm:spPr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b="1" dirty="0"/>
            <a:t>Project</a:t>
          </a:r>
          <a:endParaRPr lang="en-IN" b="1" dirty="0"/>
        </a:p>
      </dgm:t>
    </dgm:pt>
    <dgm:pt modelId="{250EF762-038E-444A-ADF2-682B96DE8815}" type="parTrans" cxnId="{D2578013-2C21-418E-8ED4-6E14ED576ACF}">
      <dgm:prSet/>
      <dgm:spPr/>
      <dgm:t>
        <a:bodyPr/>
        <a:lstStyle/>
        <a:p>
          <a:endParaRPr lang="en-IN"/>
        </a:p>
      </dgm:t>
    </dgm:pt>
    <dgm:pt modelId="{6106029C-2A5C-46AC-92DF-BCB011F47367}" type="sibTrans" cxnId="{D2578013-2C21-418E-8ED4-6E14ED576ACF}">
      <dgm:prSet/>
      <dgm:spPr/>
      <dgm:t>
        <a:bodyPr/>
        <a:lstStyle/>
        <a:p>
          <a:endParaRPr lang="en-IN" b="1"/>
        </a:p>
      </dgm:t>
    </dgm:pt>
    <dgm:pt modelId="{E3892189-7B89-4A5F-BE2C-82125350A028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b="1" dirty="0"/>
            <a:t>Technologies</a:t>
          </a:r>
          <a:endParaRPr lang="en-IN" b="1" dirty="0"/>
        </a:p>
      </dgm:t>
    </dgm:pt>
    <dgm:pt modelId="{1A35CF85-DC99-47E2-8C04-2889550F35AD}" type="parTrans" cxnId="{DA43CD36-8CD9-49F6-950C-631F0B487986}">
      <dgm:prSet/>
      <dgm:spPr/>
      <dgm:t>
        <a:bodyPr/>
        <a:lstStyle/>
        <a:p>
          <a:endParaRPr lang="en-IN"/>
        </a:p>
      </dgm:t>
    </dgm:pt>
    <dgm:pt modelId="{556813A8-B207-43A2-BE14-0FBEFA27535F}" type="sibTrans" cxnId="{DA43CD36-8CD9-49F6-950C-631F0B487986}">
      <dgm:prSet/>
      <dgm:spPr/>
      <dgm:t>
        <a:bodyPr/>
        <a:lstStyle/>
        <a:p>
          <a:endParaRPr lang="en-IN"/>
        </a:p>
      </dgm:t>
    </dgm:pt>
    <dgm:pt modelId="{799B7B70-E479-4BD5-BAB4-825C9672A7CA}">
      <dgm:prSet phldrT="[Text]"/>
      <dgm:spPr>
        <a:solidFill>
          <a:schemeClr val="accent1">
            <a:lumMod val="60000"/>
            <a:lumOff val="40000"/>
          </a:schemeClr>
        </a:solidFill>
        <a:effectLst/>
      </dgm:spPr>
      <dgm:t>
        <a:bodyPr/>
        <a:lstStyle/>
        <a:p>
          <a:r>
            <a:rPr lang="en-US" b="1" dirty="0"/>
            <a:t>Process</a:t>
          </a:r>
          <a:endParaRPr lang="en-IN" b="1" dirty="0"/>
        </a:p>
      </dgm:t>
    </dgm:pt>
    <dgm:pt modelId="{2787DCDB-01FF-4853-BA20-0AE479D6BD16}" type="parTrans" cxnId="{3A833140-71AA-4EC7-AC18-07E68FCCC3D7}">
      <dgm:prSet/>
      <dgm:spPr/>
      <dgm:t>
        <a:bodyPr/>
        <a:lstStyle/>
        <a:p>
          <a:endParaRPr lang="en-IN"/>
        </a:p>
      </dgm:t>
    </dgm:pt>
    <dgm:pt modelId="{803560CB-EC02-4B25-8CDE-A828265B6458}" type="sibTrans" cxnId="{3A833140-71AA-4EC7-AC18-07E68FCCC3D7}">
      <dgm:prSet/>
      <dgm:spPr/>
      <dgm:t>
        <a:bodyPr/>
        <a:lstStyle/>
        <a:p>
          <a:endParaRPr lang="en-IN"/>
        </a:p>
      </dgm:t>
    </dgm:pt>
    <dgm:pt modelId="{B27D071E-E880-422D-8B00-C64DBE2C1A17}">
      <dgm:prSet phldrT="[Text]"/>
      <dgm:spPr/>
      <dgm:t>
        <a:bodyPr/>
        <a:lstStyle/>
        <a:p>
          <a:r>
            <a:rPr lang="en-US" b="1" dirty="0"/>
            <a:t>Graphs</a:t>
          </a:r>
          <a:endParaRPr lang="en-IN" b="1" dirty="0"/>
        </a:p>
      </dgm:t>
    </dgm:pt>
    <dgm:pt modelId="{2627ED15-2C93-4753-8508-6F4BA5A4108F}" type="parTrans" cxnId="{E882E1C6-294B-4043-8A63-8FCD3CD15475}">
      <dgm:prSet/>
      <dgm:spPr/>
      <dgm:t>
        <a:bodyPr/>
        <a:lstStyle/>
        <a:p>
          <a:endParaRPr lang="en-IN"/>
        </a:p>
      </dgm:t>
    </dgm:pt>
    <dgm:pt modelId="{50BD8343-5890-4113-964B-D19EFB00B603}" type="sibTrans" cxnId="{E882E1C6-294B-4043-8A63-8FCD3CD15475}">
      <dgm:prSet/>
      <dgm:spPr/>
      <dgm:t>
        <a:bodyPr/>
        <a:lstStyle/>
        <a:p>
          <a:endParaRPr lang="en-IN"/>
        </a:p>
      </dgm:t>
    </dgm:pt>
    <dgm:pt modelId="{40D7B789-0CE1-4093-8A98-D1B3C72B49C7}">
      <dgm:prSet phldrT="[Text]"/>
      <dgm:spPr>
        <a:effectLst>
          <a:glow rad="228600">
            <a:schemeClr val="accent2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b="1" dirty="0"/>
            <a:t>The End</a:t>
          </a:r>
          <a:endParaRPr lang="en-IN" b="1" dirty="0"/>
        </a:p>
      </dgm:t>
    </dgm:pt>
    <dgm:pt modelId="{78691CDD-3E6B-41D8-907C-DC2A8A04D9DA}" type="parTrans" cxnId="{4B0801AB-4F8B-4DCC-BE5F-D22054FD0232}">
      <dgm:prSet/>
      <dgm:spPr/>
      <dgm:t>
        <a:bodyPr/>
        <a:lstStyle/>
        <a:p>
          <a:endParaRPr lang="en-IN"/>
        </a:p>
      </dgm:t>
    </dgm:pt>
    <dgm:pt modelId="{74482E67-E5A1-4CFC-8DBF-AF75F43E3086}" type="sibTrans" cxnId="{4B0801AB-4F8B-4DCC-BE5F-D22054FD0232}">
      <dgm:prSet/>
      <dgm:spPr/>
      <dgm:t>
        <a:bodyPr/>
        <a:lstStyle/>
        <a:p>
          <a:endParaRPr lang="en-IN"/>
        </a:p>
      </dgm:t>
    </dgm:pt>
    <dgm:pt modelId="{DDCB4D0D-4965-4024-8206-1F1798C1D1E6}">
      <dgm:prSet phldrT="[Text]"/>
      <dgm:spPr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IN" b="1" i="0" dirty="0"/>
            <a:t>Summarize</a:t>
          </a:r>
          <a:endParaRPr lang="en-IN" b="1" dirty="0"/>
        </a:p>
      </dgm:t>
    </dgm:pt>
    <dgm:pt modelId="{87CBBE6E-D16B-4DA2-89D0-5BB67D120C84}" type="parTrans" cxnId="{FBE3893E-61BA-4BCA-8DF5-A3619D3D95B4}">
      <dgm:prSet/>
      <dgm:spPr/>
      <dgm:t>
        <a:bodyPr/>
        <a:lstStyle/>
        <a:p>
          <a:endParaRPr lang="en-IN"/>
        </a:p>
      </dgm:t>
    </dgm:pt>
    <dgm:pt modelId="{B5121A2B-8359-4CCA-AEF8-451AA9D2BC2C}" type="sibTrans" cxnId="{FBE3893E-61BA-4BCA-8DF5-A3619D3D95B4}">
      <dgm:prSet/>
      <dgm:spPr/>
      <dgm:t>
        <a:bodyPr/>
        <a:lstStyle/>
        <a:p>
          <a:endParaRPr lang="en-IN"/>
        </a:p>
      </dgm:t>
    </dgm:pt>
    <dgm:pt modelId="{B56E91C7-60BD-4C69-AF19-A2A13AAEFC01}" type="pres">
      <dgm:prSet presAssocID="{FD081A5E-E709-4294-B3B7-2FA808EC82C9}" presName="Name0" presStyleCnt="0">
        <dgm:presLayoutVars>
          <dgm:chMax val="7"/>
          <dgm:chPref val="7"/>
          <dgm:dir/>
        </dgm:presLayoutVars>
      </dgm:prSet>
      <dgm:spPr/>
    </dgm:pt>
    <dgm:pt modelId="{4D1D0D25-1EB4-499A-94D3-E791BC0195C7}" type="pres">
      <dgm:prSet presAssocID="{FD081A5E-E709-4294-B3B7-2FA808EC82C9}" presName="Name1" presStyleCnt="0"/>
      <dgm:spPr/>
    </dgm:pt>
    <dgm:pt modelId="{961F5ED4-58F3-4C2F-98DF-B7B460ECBBDF}" type="pres">
      <dgm:prSet presAssocID="{FD081A5E-E709-4294-B3B7-2FA808EC82C9}" presName="cycle" presStyleCnt="0"/>
      <dgm:spPr/>
    </dgm:pt>
    <dgm:pt modelId="{49DC8322-CEF1-412D-8D84-AD0D9514DE6C}" type="pres">
      <dgm:prSet presAssocID="{FD081A5E-E709-4294-B3B7-2FA808EC82C9}" presName="srcNode" presStyleLbl="node1" presStyleIdx="0" presStyleCnt="6"/>
      <dgm:spPr/>
    </dgm:pt>
    <dgm:pt modelId="{7C4D64D6-8D48-478A-8B76-035C5854F272}" type="pres">
      <dgm:prSet presAssocID="{FD081A5E-E709-4294-B3B7-2FA808EC82C9}" presName="conn" presStyleLbl="parChTrans1D2" presStyleIdx="0" presStyleCnt="1"/>
      <dgm:spPr/>
    </dgm:pt>
    <dgm:pt modelId="{51445535-843D-4E05-A330-96CE6AD4E7CD}" type="pres">
      <dgm:prSet presAssocID="{FD081A5E-E709-4294-B3B7-2FA808EC82C9}" presName="extraNode" presStyleLbl="node1" presStyleIdx="0" presStyleCnt="6"/>
      <dgm:spPr/>
    </dgm:pt>
    <dgm:pt modelId="{BAD6D5AF-E524-402A-8F12-23A3E76097EF}" type="pres">
      <dgm:prSet presAssocID="{FD081A5E-E709-4294-B3B7-2FA808EC82C9}" presName="dstNode" presStyleLbl="node1" presStyleIdx="0" presStyleCnt="6"/>
      <dgm:spPr/>
    </dgm:pt>
    <dgm:pt modelId="{A7BF5894-FBAD-4840-8CE6-5CBAD6BC03E2}" type="pres">
      <dgm:prSet presAssocID="{75B56560-64C9-4EAB-AC5C-E44C29E91D28}" presName="text_1" presStyleLbl="node1" presStyleIdx="0" presStyleCnt="6">
        <dgm:presLayoutVars>
          <dgm:bulletEnabled val="1"/>
        </dgm:presLayoutVars>
      </dgm:prSet>
      <dgm:spPr/>
    </dgm:pt>
    <dgm:pt modelId="{0A868AC6-B696-4362-9D58-71FA5A9D58CC}" type="pres">
      <dgm:prSet presAssocID="{75B56560-64C9-4EAB-AC5C-E44C29E91D28}" presName="accent_1" presStyleCnt="0"/>
      <dgm:spPr/>
    </dgm:pt>
    <dgm:pt modelId="{4830ECD8-E001-42B4-960A-1B20F77BB80C}" type="pres">
      <dgm:prSet presAssocID="{75B56560-64C9-4EAB-AC5C-E44C29E91D28}" presName="accentRepeatNode" presStyleLbl="solidFgAcc1" presStyleIdx="0" presStyleCnt="6"/>
      <dgm:spPr/>
    </dgm:pt>
    <dgm:pt modelId="{1CFF8A79-FEA6-40E1-926B-BCDA53094E1F}" type="pres">
      <dgm:prSet presAssocID="{DDCB4D0D-4965-4024-8206-1F1798C1D1E6}" presName="text_2" presStyleLbl="node1" presStyleIdx="1" presStyleCnt="6">
        <dgm:presLayoutVars>
          <dgm:bulletEnabled val="1"/>
        </dgm:presLayoutVars>
      </dgm:prSet>
      <dgm:spPr/>
    </dgm:pt>
    <dgm:pt modelId="{86B3D693-BB53-4A8F-97AE-2921E79D3899}" type="pres">
      <dgm:prSet presAssocID="{DDCB4D0D-4965-4024-8206-1F1798C1D1E6}" presName="accent_2" presStyleCnt="0"/>
      <dgm:spPr/>
    </dgm:pt>
    <dgm:pt modelId="{E09C02DA-AA59-4B8C-BED8-92F73B11BC9F}" type="pres">
      <dgm:prSet presAssocID="{DDCB4D0D-4965-4024-8206-1F1798C1D1E6}" presName="accentRepeatNode" presStyleLbl="solidFgAcc1" presStyleIdx="1" presStyleCnt="6"/>
      <dgm:spPr/>
    </dgm:pt>
    <dgm:pt modelId="{C5CB5E8D-0401-4C22-836A-5A6F333D1223}" type="pres">
      <dgm:prSet presAssocID="{E3892189-7B89-4A5F-BE2C-82125350A028}" presName="text_3" presStyleLbl="node1" presStyleIdx="2" presStyleCnt="6">
        <dgm:presLayoutVars>
          <dgm:bulletEnabled val="1"/>
        </dgm:presLayoutVars>
      </dgm:prSet>
      <dgm:spPr/>
    </dgm:pt>
    <dgm:pt modelId="{FD7A296F-074E-4C58-AC5F-F352963240E3}" type="pres">
      <dgm:prSet presAssocID="{E3892189-7B89-4A5F-BE2C-82125350A028}" presName="accent_3" presStyleCnt="0"/>
      <dgm:spPr/>
    </dgm:pt>
    <dgm:pt modelId="{0CA5DC41-8091-435B-8116-571EB58F9BBB}" type="pres">
      <dgm:prSet presAssocID="{E3892189-7B89-4A5F-BE2C-82125350A028}" presName="accentRepeatNode" presStyleLbl="solidFgAcc1" presStyleIdx="2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5D4B0A63-0D57-4423-A9F0-84C71B9F7BB1}" type="pres">
      <dgm:prSet presAssocID="{799B7B70-E479-4BD5-BAB4-825C9672A7CA}" presName="text_4" presStyleLbl="node1" presStyleIdx="3" presStyleCnt="6">
        <dgm:presLayoutVars>
          <dgm:bulletEnabled val="1"/>
        </dgm:presLayoutVars>
      </dgm:prSet>
      <dgm:spPr/>
    </dgm:pt>
    <dgm:pt modelId="{833E4038-F46D-4D66-9F08-F0FD6400173F}" type="pres">
      <dgm:prSet presAssocID="{799B7B70-E479-4BD5-BAB4-825C9672A7CA}" presName="accent_4" presStyleCnt="0"/>
      <dgm:spPr/>
    </dgm:pt>
    <dgm:pt modelId="{913EDB66-2632-4F99-99A9-9A139509BE65}" type="pres">
      <dgm:prSet presAssocID="{799B7B70-E479-4BD5-BAB4-825C9672A7CA}" presName="accentRepeatNode" presStyleLbl="solidFgAcc1" presStyleIdx="3" presStyleCnt="6"/>
      <dgm:spPr/>
    </dgm:pt>
    <dgm:pt modelId="{B50C4C29-8FA7-44AF-97AD-A348F7F0219B}" type="pres">
      <dgm:prSet presAssocID="{B27D071E-E880-422D-8B00-C64DBE2C1A17}" presName="text_5" presStyleLbl="node1" presStyleIdx="4" presStyleCnt="6">
        <dgm:presLayoutVars>
          <dgm:bulletEnabled val="1"/>
        </dgm:presLayoutVars>
      </dgm:prSet>
      <dgm:spPr/>
    </dgm:pt>
    <dgm:pt modelId="{711BECF6-F81D-40B0-AE92-B9314377202C}" type="pres">
      <dgm:prSet presAssocID="{B27D071E-E880-422D-8B00-C64DBE2C1A17}" presName="accent_5" presStyleCnt="0"/>
      <dgm:spPr/>
    </dgm:pt>
    <dgm:pt modelId="{61E604A0-83F3-44A3-8B02-C52D339D9927}" type="pres">
      <dgm:prSet presAssocID="{B27D071E-E880-422D-8B00-C64DBE2C1A17}" presName="accentRepeatNode" presStyleLbl="solidFgAcc1" presStyleIdx="4" presStyleCnt="6"/>
      <dgm:spPr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</dgm:spPr>
    </dgm:pt>
    <dgm:pt modelId="{7AEDA1E0-3E4C-435B-90B4-F6E3CA57D99F}" type="pres">
      <dgm:prSet presAssocID="{40D7B789-0CE1-4093-8A98-D1B3C72B49C7}" presName="text_6" presStyleLbl="node1" presStyleIdx="5" presStyleCnt="6">
        <dgm:presLayoutVars>
          <dgm:bulletEnabled val="1"/>
        </dgm:presLayoutVars>
      </dgm:prSet>
      <dgm:spPr/>
    </dgm:pt>
    <dgm:pt modelId="{29F35D32-3688-4E8C-BF75-DBAF9FEECC5E}" type="pres">
      <dgm:prSet presAssocID="{40D7B789-0CE1-4093-8A98-D1B3C72B49C7}" presName="accent_6" presStyleCnt="0"/>
      <dgm:spPr/>
    </dgm:pt>
    <dgm:pt modelId="{4D48A25D-5D14-4D21-B5B4-0EED709232B8}" type="pres">
      <dgm:prSet presAssocID="{40D7B789-0CE1-4093-8A98-D1B3C72B49C7}" presName="accentRepeatNode" presStyleLbl="solidFgAcc1" presStyleIdx="5" presStyleCnt="6"/>
      <dgm:spPr/>
    </dgm:pt>
  </dgm:ptLst>
  <dgm:cxnLst>
    <dgm:cxn modelId="{1A514B13-59F0-47B9-87FD-515BCE191FA6}" type="presOf" srcId="{B27D071E-E880-422D-8B00-C64DBE2C1A17}" destId="{B50C4C29-8FA7-44AF-97AD-A348F7F0219B}" srcOrd="0" destOrd="0" presId="urn:microsoft.com/office/officeart/2008/layout/VerticalCurvedList"/>
    <dgm:cxn modelId="{D2578013-2C21-418E-8ED4-6E14ED576ACF}" srcId="{FD081A5E-E709-4294-B3B7-2FA808EC82C9}" destId="{75B56560-64C9-4EAB-AC5C-E44C29E91D28}" srcOrd="0" destOrd="0" parTransId="{250EF762-038E-444A-ADF2-682B96DE8815}" sibTransId="{6106029C-2A5C-46AC-92DF-BCB011F47367}"/>
    <dgm:cxn modelId="{FA072C17-C467-4F49-AA48-633192575700}" type="presOf" srcId="{FD081A5E-E709-4294-B3B7-2FA808EC82C9}" destId="{B56E91C7-60BD-4C69-AF19-A2A13AAEFC01}" srcOrd="0" destOrd="0" presId="urn:microsoft.com/office/officeart/2008/layout/VerticalCurvedList"/>
    <dgm:cxn modelId="{DA43CD36-8CD9-49F6-950C-631F0B487986}" srcId="{FD081A5E-E709-4294-B3B7-2FA808EC82C9}" destId="{E3892189-7B89-4A5F-BE2C-82125350A028}" srcOrd="2" destOrd="0" parTransId="{1A35CF85-DC99-47E2-8C04-2889550F35AD}" sibTransId="{556813A8-B207-43A2-BE14-0FBEFA27535F}"/>
    <dgm:cxn modelId="{FBE3893E-61BA-4BCA-8DF5-A3619D3D95B4}" srcId="{FD081A5E-E709-4294-B3B7-2FA808EC82C9}" destId="{DDCB4D0D-4965-4024-8206-1F1798C1D1E6}" srcOrd="1" destOrd="0" parTransId="{87CBBE6E-D16B-4DA2-89D0-5BB67D120C84}" sibTransId="{B5121A2B-8359-4CCA-AEF8-451AA9D2BC2C}"/>
    <dgm:cxn modelId="{3A833140-71AA-4EC7-AC18-07E68FCCC3D7}" srcId="{FD081A5E-E709-4294-B3B7-2FA808EC82C9}" destId="{799B7B70-E479-4BD5-BAB4-825C9672A7CA}" srcOrd="3" destOrd="0" parTransId="{2787DCDB-01FF-4853-BA20-0AE479D6BD16}" sibTransId="{803560CB-EC02-4B25-8CDE-A828265B6458}"/>
    <dgm:cxn modelId="{51138B4B-7DA0-4612-9647-B3CD7632A39E}" type="presOf" srcId="{40D7B789-0CE1-4093-8A98-D1B3C72B49C7}" destId="{7AEDA1E0-3E4C-435B-90B4-F6E3CA57D99F}" srcOrd="0" destOrd="0" presId="urn:microsoft.com/office/officeart/2008/layout/VerticalCurvedList"/>
    <dgm:cxn modelId="{44D4169A-A301-4083-B755-E376BA08C139}" type="presOf" srcId="{6106029C-2A5C-46AC-92DF-BCB011F47367}" destId="{7C4D64D6-8D48-478A-8B76-035C5854F272}" srcOrd="0" destOrd="0" presId="urn:microsoft.com/office/officeart/2008/layout/VerticalCurvedList"/>
    <dgm:cxn modelId="{75FA1FA9-CB69-409A-84E7-6519F1161E9F}" type="presOf" srcId="{DDCB4D0D-4965-4024-8206-1F1798C1D1E6}" destId="{1CFF8A79-FEA6-40E1-926B-BCDA53094E1F}" srcOrd="0" destOrd="0" presId="urn:microsoft.com/office/officeart/2008/layout/VerticalCurvedList"/>
    <dgm:cxn modelId="{4B0801AB-4F8B-4DCC-BE5F-D22054FD0232}" srcId="{FD081A5E-E709-4294-B3B7-2FA808EC82C9}" destId="{40D7B789-0CE1-4093-8A98-D1B3C72B49C7}" srcOrd="5" destOrd="0" parTransId="{78691CDD-3E6B-41D8-907C-DC2A8A04D9DA}" sibTransId="{74482E67-E5A1-4CFC-8DBF-AF75F43E3086}"/>
    <dgm:cxn modelId="{0E9069B4-B014-4FE1-991C-41C99433141E}" type="presOf" srcId="{75B56560-64C9-4EAB-AC5C-E44C29E91D28}" destId="{A7BF5894-FBAD-4840-8CE6-5CBAD6BC03E2}" srcOrd="0" destOrd="0" presId="urn:microsoft.com/office/officeart/2008/layout/VerticalCurvedList"/>
    <dgm:cxn modelId="{1AAA1AB5-0BA3-472C-97E4-6F7D3B8B566F}" type="presOf" srcId="{E3892189-7B89-4A5F-BE2C-82125350A028}" destId="{C5CB5E8D-0401-4C22-836A-5A6F333D1223}" srcOrd="0" destOrd="0" presId="urn:microsoft.com/office/officeart/2008/layout/VerticalCurvedList"/>
    <dgm:cxn modelId="{E882E1C6-294B-4043-8A63-8FCD3CD15475}" srcId="{FD081A5E-E709-4294-B3B7-2FA808EC82C9}" destId="{B27D071E-E880-422D-8B00-C64DBE2C1A17}" srcOrd="4" destOrd="0" parTransId="{2627ED15-2C93-4753-8508-6F4BA5A4108F}" sibTransId="{50BD8343-5890-4113-964B-D19EFB00B603}"/>
    <dgm:cxn modelId="{5D36A8EF-9A64-433F-B9F2-9E24710D49AB}" type="presOf" srcId="{799B7B70-E479-4BD5-BAB4-825C9672A7CA}" destId="{5D4B0A63-0D57-4423-A9F0-84C71B9F7BB1}" srcOrd="0" destOrd="0" presId="urn:microsoft.com/office/officeart/2008/layout/VerticalCurvedList"/>
    <dgm:cxn modelId="{7BB1A825-2886-44CA-B9ED-90AB37DD7C98}" type="presParOf" srcId="{B56E91C7-60BD-4C69-AF19-A2A13AAEFC01}" destId="{4D1D0D25-1EB4-499A-94D3-E791BC0195C7}" srcOrd="0" destOrd="0" presId="urn:microsoft.com/office/officeart/2008/layout/VerticalCurvedList"/>
    <dgm:cxn modelId="{23AA1629-AE61-438F-8C91-394B4595B953}" type="presParOf" srcId="{4D1D0D25-1EB4-499A-94D3-E791BC0195C7}" destId="{961F5ED4-58F3-4C2F-98DF-B7B460ECBBDF}" srcOrd="0" destOrd="0" presId="urn:microsoft.com/office/officeart/2008/layout/VerticalCurvedList"/>
    <dgm:cxn modelId="{3015311D-1E6F-414F-A1B5-D7B4BB747924}" type="presParOf" srcId="{961F5ED4-58F3-4C2F-98DF-B7B460ECBBDF}" destId="{49DC8322-CEF1-412D-8D84-AD0D9514DE6C}" srcOrd="0" destOrd="0" presId="urn:microsoft.com/office/officeart/2008/layout/VerticalCurvedList"/>
    <dgm:cxn modelId="{6E898D0D-DF66-4A1E-A8F4-6FFC7ED52DA4}" type="presParOf" srcId="{961F5ED4-58F3-4C2F-98DF-B7B460ECBBDF}" destId="{7C4D64D6-8D48-478A-8B76-035C5854F272}" srcOrd="1" destOrd="0" presId="urn:microsoft.com/office/officeart/2008/layout/VerticalCurvedList"/>
    <dgm:cxn modelId="{53825D2A-2DEE-4385-82BB-FCC0CD92D829}" type="presParOf" srcId="{961F5ED4-58F3-4C2F-98DF-B7B460ECBBDF}" destId="{51445535-843D-4E05-A330-96CE6AD4E7CD}" srcOrd="2" destOrd="0" presId="urn:microsoft.com/office/officeart/2008/layout/VerticalCurvedList"/>
    <dgm:cxn modelId="{34C1C5E8-EA8E-40FB-8B56-A2E1DFF937E2}" type="presParOf" srcId="{961F5ED4-58F3-4C2F-98DF-B7B460ECBBDF}" destId="{BAD6D5AF-E524-402A-8F12-23A3E76097EF}" srcOrd="3" destOrd="0" presId="urn:microsoft.com/office/officeart/2008/layout/VerticalCurvedList"/>
    <dgm:cxn modelId="{1125ACAE-A24C-461D-9727-3D31050F8BBB}" type="presParOf" srcId="{4D1D0D25-1EB4-499A-94D3-E791BC0195C7}" destId="{A7BF5894-FBAD-4840-8CE6-5CBAD6BC03E2}" srcOrd="1" destOrd="0" presId="urn:microsoft.com/office/officeart/2008/layout/VerticalCurvedList"/>
    <dgm:cxn modelId="{BC9A25A1-D5A8-4D78-9A53-116B950C3519}" type="presParOf" srcId="{4D1D0D25-1EB4-499A-94D3-E791BC0195C7}" destId="{0A868AC6-B696-4362-9D58-71FA5A9D58CC}" srcOrd="2" destOrd="0" presId="urn:microsoft.com/office/officeart/2008/layout/VerticalCurvedList"/>
    <dgm:cxn modelId="{9E29F917-64ED-45E6-845A-E2FEDBFF4027}" type="presParOf" srcId="{0A868AC6-B696-4362-9D58-71FA5A9D58CC}" destId="{4830ECD8-E001-42B4-960A-1B20F77BB80C}" srcOrd="0" destOrd="0" presId="urn:microsoft.com/office/officeart/2008/layout/VerticalCurvedList"/>
    <dgm:cxn modelId="{40022953-6923-450A-B0B0-F98440D8BE05}" type="presParOf" srcId="{4D1D0D25-1EB4-499A-94D3-E791BC0195C7}" destId="{1CFF8A79-FEA6-40E1-926B-BCDA53094E1F}" srcOrd="3" destOrd="0" presId="urn:microsoft.com/office/officeart/2008/layout/VerticalCurvedList"/>
    <dgm:cxn modelId="{D69593CB-CCC8-4572-A9C7-C4B317F64C5C}" type="presParOf" srcId="{4D1D0D25-1EB4-499A-94D3-E791BC0195C7}" destId="{86B3D693-BB53-4A8F-97AE-2921E79D3899}" srcOrd="4" destOrd="0" presId="urn:microsoft.com/office/officeart/2008/layout/VerticalCurvedList"/>
    <dgm:cxn modelId="{C2119F12-0DD3-4F11-9E11-C31F8688A74F}" type="presParOf" srcId="{86B3D693-BB53-4A8F-97AE-2921E79D3899}" destId="{E09C02DA-AA59-4B8C-BED8-92F73B11BC9F}" srcOrd="0" destOrd="0" presId="urn:microsoft.com/office/officeart/2008/layout/VerticalCurvedList"/>
    <dgm:cxn modelId="{C31CD36E-6E7E-42D0-988D-49BD6D9C69FD}" type="presParOf" srcId="{4D1D0D25-1EB4-499A-94D3-E791BC0195C7}" destId="{C5CB5E8D-0401-4C22-836A-5A6F333D1223}" srcOrd="5" destOrd="0" presId="urn:microsoft.com/office/officeart/2008/layout/VerticalCurvedList"/>
    <dgm:cxn modelId="{B2B8A8F7-1640-4DFD-B8A2-7C8436B6F9A3}" type="presParOf" srcId="{4D1D0D25-1EB4-499A-94D3-E791BC0195C7}" destId="{FD7A296F-074E-4C58-AC5F-F352963240E3}" srcOrd="6" destOrd="0" presId="urn:microsoft.com/office/officeart/2008/layout/VerticalCurvedList"/>
    <dgm:cxn modelId="{5AF1C6F5-643C-4B8A-8823-1B716261C786}" type="presParOf" srcId="{FD7A296F-074E-4C58-AC5F-F352963240E3}" destId="{0CA5DC41-8091-435B-8116-571EB58F9BBB}" srcOrd="0" destOrd="0" presId="urn:microsoft.com/office/officeart/2008/layout/VerticalCurvedList"/>
    <dgm:cxn modelId="{244D7C1E-FF7B-4B19-9CA9-97347B059DCD}" type="presParOf" srcId="{4D1D0D25-1EB4-499A-94D3-E791BC0195C7}" destId="{5D4B0A63-0D57-4423-A9F0-84C71B9F7BB1}" srcOrd="7" destOrd="0" presId="urn:microsoft.com/office/officeart/2008/layout/VerticalCurvedList"/>
    <dgm:cxn modelId="{3C0DAAB2-5A9B-44C6-BC15-589F732166BE}" type="presParOf" srcId="{4D1D0D25-1EB4-499A-94D3-E791BC0195C7}" destId="{833E4038-F46D-4D66-9F08-F0FD6400173F}" srcOrd="8" destOrd="0" presId="urn:microsoft.com/office/officeart/2008/layout/VerticalCurvedList"/>
    <dgm:cxn modelId="{2BC2C7BC-C097-43AF-B3A4-023D168D621F}" type="presParOf" srcId="{833E4038-F46D-4D66-9F08-F0FD6400173F}" destId="{913EDB66-2632-4F99-99A9-9A139509BE65}" srcOrd="0" destOrd="0" presId="urn:microsoft.com/office/officeart/2008/layout/VerticalCurvedList"/>
    <dgm:cxn modelId="{9C1A8453-2DB0-44EC-BD39-DE6DDAE267A6}" type="presParOf" srcId="{4D1D0D25-1EB4-499A-94D3-E791BC0195C7}" destId="{B50C4C29-8FA7-44AF-97AD-A348F7F0219B}" srcOrd="9" destOrd="0" presId="urn:microsoft.com/office/officeart/2008/layout/VerticalCurvedList"/>
    <dgm:cxn modelId="{00EA5AFD-7D44-435C-8F07-002C4C1808A9}" type="presParOf" srcId="{4D1D0D25-1EB4-499A-94D3-E791BC0195C7}" destId="{711BECF6-F81D-40B0-AE92-B9314377202C}" srcOrd="10" destOrd="0" presId="urn:microsoft.com/office/officeart/2008/layout/VerticalCurvedList"/>
    <dgm:cxn modelId="{3F3E3BD4-8A83-45D0-91BF-92E221679206}" type="presParOf" srcId="{711BECF6-F81D-40B0-AE92-B9314377202C}" destId="{61E604A0-83F3-44A3-8B02-C52D339D9927}" srcOrd="0" destOrd="0" presId="urn:microsoft.com/office/officeart/2008/layout/VerticalCurvedList"/>
    <dgm:cxn modelId="{9E20B3CC-4C83-4986-B0EB-CD2AD2632D98}" type="presParOf" srcId="{4D1D0D25-1EB4-499A-94D3-E791BC0195C7}" destId="{7AEDA1E0-3E4C-435B-90B4-F6E3CA57D99F}" srcOrd="11" destOrd="0" presId="urn:microsoft.com/office/officeart/2008/layout/VerticalCurvedList"/>
    <dgm:cxn modelId="{0A408CE9-D5E4-4949-B8AD-549D89456088}" type="presParOf" srcId="{4D1D0D25-1EB4-499A-94D3-E791BC0195C7}" destId="{29F35D32-3688-4E8C-BF75-DBAF9FEECC5E}" srcOrd="12" destOrd="0" presId="urn:microsoft.com/office/officeart/2008/layout/VerticalCurvedList"/>
    <dgm:cxn modelId="{452093F9-2176-4229-9FCC-9F3460EBDB34}" type="presParOf" srcId="{29F35D32-3688-4E8C-BF75-DBAF9FEECC5E}" destId="{4D48A25D-5D14-4D21-B5B4-0EED709232B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D64D6-8D48-478A-8B76-035C5854F272}">
      <dsp:nvSpPr>
        <dsp:cNvPr id="0" name=""/>
        <dsp:cNvSpPr/>
      </dsp:nvSpPr>
      <dsp:spPr>
        <a:xfrm>
          <a:off x="-2709182" y="-417814"/>
          <a:ext cx="3233389" cy="3233389"/>
        </a:xfrm>
        <a:prstGeom prst="blockArc">
          <a:avLst>
            <a:gd name="adj1" fmla="val 18900000"/>
            <a:gd name="adj2" fmla="val 2700000"/>
            <a:gd name="adj3" fmla="val 66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F5894-FBAD-4840-8CE6-5CBAD6BC03E2}">
      <dsp:nvSpPr>
        <dsp:cNvPr id="0" name=""/>
        <dsp:cNvSpPr/>
      </dsp:nvSpPr>
      <dsp:spPr>
        <a:xfrm>
          <a:off x="197238" y="126266"/>
          <a:ext cx="2100531" cy="252436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glow rad="139700">
            <a:schemeClr val="accent2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Project</a:t>
          </a:r>
          <a:endParaRPr lang="en-IN" sz="1300" b="1" kern="1200" dirty="0"/>
        </a:p>
      </dsp:txBody>
      <dsp:txXfrm>
        <a:off x="197238" y="126266"/>
        <a:ext cx="2100531" cy="252436"/>
      </dsp:txXfrm>
    </dsp:sp>
    <dsp:sp modelId="{4830ECD8-E001-42B4-960A-1B20F77BB80C}">
      <dsp:nvSpPr>
        <dsp:cNvPr id="0" name=""/>
        <dsp:cNvSpPr/>
      </dsp:nvSpPr>
      <dsp:spPr>
        <a:xfrm>
          <a:off x="39466" y="94711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C76DD56-03A9-4ABA-99AB-210642C6CEB1}">
      <dsp:nvSpPr>
        <dsp:cNvPr id="0" name=""/>
        <dsp:cNvSpPr/>
      </dsp:nvSpPr>
      <dsp:spPr>
        <a:xfrm>
          <a:off x="404884" y="504872"/>
          <a:ext cx="1892885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kern="1200" dirty="0"/>
            <a:t>Summarize</a:t>
          </a:r>
          <a:endParaRPr lang="en-IN" sz="1300" b="1" kern="1200" dirty="0"/>
        </a:p>
      </dsp:txBody>
      <dsp:txXfrm>
        <a:off x="404884" y="504872"/>
        <a:ext cx="1892885" cy="252436"/>
      </dsp:txXfrm>
    </dsp:sp>
    <dsp:sp modelId="{4143E75B-75B2-41E1-90DA-90EED8F1B98A}">
      <dsp:nvSpPr>
        <dsp:cNvPr id="0" name=""/>
        <dsp:cNvSpPr/>
      </dsp:nvSpPr>
      <dsp:spPr>
        <a:xfrm>
          <a:off x="247112" y="473317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5210087-BF60-41E0-B40B-21EA13AB541D}">
      <dsp:nvSpPr>
        <dsp:cNvPr id="0" name=""/>
        <dsp:cNvSpPr/>
      </dsp:nvSpPr>
      <dsp:spPr>
        <a:xfrm>
          <a:off x="499836" y="883478"/>
          <a:ext cx="1797933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Technologies</a:t>
          </a:r>
          <a:endParaRPr lang="en-IN" sz="1300" b="1" kern="1200" dirty="0"/>
        </a:p>
      </dsp:txBody>
      <dsp:txXfrm>
        <a:off x="499836" y="883478"/>
        <a:ext cx="1797933" cy="252436"/>
      </dsp:txXfrm>
    </dsp:sp>
    <dsp:sp modelId="{0CA5DC41-8091-435B-8116-571EB58F9BBB}">
      <dsp:nvSpPr>
        <dsp:cNvPr id="0" name=""/>
        <dsp:cNvSpPr/>
      </dsp:nvSpPr>
      <dsp:spPr>
        <a:xfrm>
          <a:off x="342063" y="851924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2E2DE5E-0A4B-48E9-8348-827F550B394C}">
      <dsp:nvSpPr>
        <dsp:cNvPr id="0" name=""/>
        <dsp:cNvSpPr/>
      </dsp:nvSpPr>
      <dsp:spPr>
        <a:xfrm>
          <a:off x="499836" y="1261845"/>
          <a:ext cx="1797933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Process</a:t>
          </a:r>
          <a:endParaRPr lang="en-IN" sz="1300" b="1" kern="1200" dirty="0"/>
        </a:p>
      </dsp:txBody>
      <dsp:txXfrm>
        <a:off x="499836" y="1261845"/>
        <a:ext cx="1797933" cy="252436"/>
      </dsp:txXfrm>
    </dsp:sp>
    <dsp:sp modelId="{913EDB66-2632-4F99-99A9-9A139509BE65}">
      <dsp:nvSpPr>
        <dsp:cNvPr id="0" name=""/>
        <dsp:cNvSpPr/>
      </dsp:nvSpPr>
      <dsp:spPr>
        <a:xfrm>
          <a:off x="342063" y="1230290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14EB8C5-F7C5-447B-9437-1163C9C09F46}">
      <dsp:nvSpPr>
        <dsp:cNvPr id="0" name=""/>
        <dsp:cNvSpPr/>
      </dsp:nvSpPr>
      <dsp:spPr>
        <a:xfrm>
          <a:off x="404884" y="1640451"/>
          <a:ext cx="1892885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Graphs</a:t>
          </a:r>
          <a:endParaRPr lang="en-IN" sz="1300" b="1" kern="1200" dirty="0"/>
        </a:p>
      </dsp:txBody>
      <dsp:txXfrm>
        <a:off x="404884" y="1640451"/>
        <a:ext cx="1892885" cy="252436"/>
      </dsp:txXfrm>
    </dsp:sp>
    <dsp:sp modelId="{61E604A0-83F3-44A3-8B02-C52D339D9927}">
      <dsp:nvSpPr>
        <dsp:cNvPr id="0" name=""/>
        <dsp:cNvSpPr/>
      </dsp:nvSpPr>
      <dsp:spPr>
        <a:xfrm>
          <a:off x="247112" y="1608896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3D846FF-B628-46F1-80E6-18EC38F3AD54}">
      <dsp:nvSpPr>
        <dsp:cNvPr id="0" name=""/>
        <dsp:cNvSpPr/>
      </dsp:nvSpPr>
      <dsp:spPr>
        <a:xfrm>
          <a:off x="197238" y="2019057"/>
          <a:ext cx="2100531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The End</a:t>
          </a:r>
          <a:endParaRPr lang="en-IN" sz="1300" b="1" kern="1200" dirty="0"/>
        </a:p>
      </dsp:txBody>
      <dsp:txXfrm>
        <a:off x="197238" y="2019057"/>
        <a:ext cx="2100531" cy="252436"/>
      </dsp:txXfrm>
    </dsp:sp>
    <dsp:sp modelId="{4D48A25D-5D14-4D21-B5B4-0EED709232B8}">
      <dsp:nvSpPr>
        <dsp:cNvPr id="0" name=""/>
        <dsp:cNvSpPr/>
      </dsp:nvSpPr>
      <dsp:spPr>
        <a:xfrm>
          <a:off x="39466" y="1987503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D64D6-8D48-478A-8B76-035C5854F272}">
      <dsp:nvSpPr>
        <dsp:cNvPr id="0" name=""/>
        <dsp:cNvSpPr/>
      </dsp:nvSpPr>
      <dsp:spPr>
        <a:xfrm>
          <a:off x="-2709182" y="-417814"/>
          <a:ext cx="3233389" cy="3233389"/>
        </a:xfrm>
        <a:prstGeom prst="blockArc">
          <a:avLst>
            <a:gd name="adj1" fmla="val 18900000"/>
            <a:gd name="adj2" fmla="val 2700000"/>
            <a:gd name="adj3" fmla="val 66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F5894-FBAD-4840-8CE6-5CBAD6BC03E2}">
      <dsp:nvSpPr>
        <dsp:cNvPr id="0" name=""/>
        <dsp:cNvSpPr/>
      </dsp:nvSpPr>
      <dsp:spPr>
        <a:xfrm>
          <a:off x="197238" y="126266"/>
          <a:ext cx="2100531" cy="252436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Project</a:t>
          </a:r>
          <a:endParaRPr lang="en-IN" sz="1300" b="1" kern="1200" dirty="0"/>
        </a:p>
      </dsp:txBody>
      <dsp:txXfrm>
        <a:off x="197238" y="126266"/>
        <a:ext cx="2100531" cy="252436"/>
      </dsp:txXfrm>
    </dsp:sp>
    <dsp:sp modelId="{4830ECD8-E001-42B4-960A-1B20F77BB80C}">
      <dsp:nvSpPr>
        <dsp:cNvPr id="0" name=""/>
        <dsp:cNvSpPr/>
      </dsp:nvSpPr>
      <dsp:spPr>
        <a:xfrm>
          <a:off x="39466" y="94711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C76DD56-03A9-4ABA-99AB-210642C6CEB1}">
      <dsp:nvSpPr>
        <dsp:cNvPr id="0" name=""/>
        <dsp:cNvSpPr/>
      </dsp:nvSpPr>
      <dsp:spPr>
        <a:xfrm>
          <a:off x="404884" y="504872"/>
          <a:ext cx="1892885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>
          <a:glow rad="228600">
            <a:schemeClr val="accent2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kern="1200" dirty="0"/>
            <a:t>Summarize</a:t>
          </a:r>
          <a:endParaRPr lang="en-IN" sz="1300" b="1" kern="1200" dirty="0"/>
        </a:p>
      </dsp:txBody>
      <dsp:txXfrm>
        <a:off x="404884" y="504872"/>
        <a:ext cx="1892885" cy="252436"/>
      </dsp:txXfrm>
    </dsp:sp>
    <dsp:sp modelId="{4143E75B-75B2-41E1-90DA-90EED8F1B98A}">
      <dsp:nvSpPr>
        <dsp:cNvPr id="0" name=""/>
        <dsp:cNvSpPr/>
      </dsp:nvSpPr>
      <dsp:spPr>
        <a:xfrm>
          <a:off x="247112" y="473317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5210087-BF60-41E0-B40B-21EA13AB541D}">
      <dsp:nvSpPr>
        <dsp:cNvPr id="0" name=""/>
        <dsp:cNvSpPr/>
      </dsp:nvSpPr>
      <dsp:spPr>
        <a:xfrm>
          <a:off x="499836" y="883478"/>
          <a:ext cx="1797933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Technologies</a:t>
          </a:r>
          <a:endParaRPr lang="en-IN" sz="1300" b="1" kern="1200" dirty="0"/>
        </a:p>
      </dsp:txBody>
      <dsp:txXfrm>
        <a:off x="499836" y="883478"/>
        <a:ext cx="1797933" cy="252436"/>
      </dsp:txXfrm>
    </dsp:sp>
    <dsp:sp modelId="{0CA5DC41-8091-435B-8116-571EB58F9BBB}">
      <dsp:nvSpPr>
        <dsp:cNvPr id="0" name=""/>
        <dsp:cNvSpPr/>
      </dsp:nvSpPr>
      <dsp:spPr>
        <a:xfrm>
          <a:off x="342063" y="851924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2E2DE5E-0A4B-48E9-8348-827F550B394C}">
      <dsp:nvSpPr>
        <dsp:cNvPr id="0" name=""/>
        <dsp:cNvSpPr/>
      </dsp:nvSpPr>
      <dsp:spPr>
        <a:xfrm>
          <a:off x="499836" y="1261845"/>
          <a:ext cx="1797933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Process</a:t>
          </a:r>
          <a:endParaRPr lang="en-IN" sz="1300" b="1" kern="1200" dirty="0"/>
        </a:p>
      </dsp:txBody>
      <dsp:txXfrm>
        <a:off x="499836" y="1261845"/>
        <a:ext cx="1797933" cy="252436"/>
      </dsp:txXfrm>
    </dsp:sp>
    <dsp:sp modelId="{913EDB66-2632-4F99-99A9-9A139509BE65}">
      <dsp:nvSpPr>
        <dsp:cNvPr id="0" name=""/>
        <dsp:cNvSpPr/>
      </dsp:nvSpPr>
      <dsp:spPr>
        <a:xfrm>
          <a:off x="342063" y="1230290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14EB8C5-F7C5-447B-9437-1163C9C09F46}">
      <dsp:nvSpPr>
        <dsp:cNvPr id="0" name=""/>
        <dsp:cNvSpPr/>
      </dsp:nvSpPr>
      <dsp:spPr>
        <a:xfrm>
          <a:off x="404884" y="1640451"/>
          <a:ext cx="1892885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Graphs</a:t>
          </a:r>
          <a:endParaRPr lang="en-IN" sz="1300" b="1" kern="1200" dirty="0"/>
        </a:p>
      </dsp:txBody>
      <dsp:txXfrm>
        <a:off x="404884" y="1640451"/>
        <a:ext cx="1892885" cy="252436"/>
      </dsp:txXfrm>
    </dsp:sp>
    <dsp:sp modelId="{61E604A0-83F3-44A3-8B02-C52D339D9927}">
      <dsp:nvSpPr>
        <dsp:cNvPr id="0" name=""/>
        <dsp:cNvSpPr/>
      </dsp:nvSpPr>
      <dsp:spPr>
        <a:xfrm>
          <a:off x="247112" y="1608896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3D846FF-B628-46F1-80E6-18EC38F3AD54}">
      <dsp:nvSpPr>
        <dsp:cNvPr id="0" name=""/>
        <dsp:cNvSpPr/>
      </dsp:nvSpPr>
      <dsp:spPr>
        <a:xfrm>
          <a:off x="197238" y="2019057"/>
          <a:ext cx="2100531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The End</a:t>
          </a:r>
          <a:endParaRPr lang="en-IN" sz="1300" b="1" kern="1200" dirty="0"/>
        </a:p>
      </dsp:txBody>
      <dsp:txXfrm>
        <a:off x="197238" y="2019057"/>
        <a:ext cx="2100531" cy="252436"/>
      </dsp:txXfrm>
    </dsp:sp>
    <dsp:sp modelId="{4D48A25D-5D14-4D21-B5B4-0EED709232B8}">
      <dsp:nvSpPr>
        <dsp:cNvPr id="0" name=""/>
        <dsp:cNvSpPr/>
      </dsp:nvSpPr>
      <dsp:spPr>
        <a:xfrm>
          <a:off x="39466" y="1987503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D64D6-8D48-478A-8B76-035C5854F272}">
      <dsp:nvSpPr>
        <dsp:cNvPr id="0" name=""/>
        <dsp:cNvSpPr/>
      </dsp:nvSpPr>
      <dsp:spPr>
        <a:xfrm>
          <a:off x="-2709182" y="-417814"/>
          <a:ext cx="3233389" cy="3233389"/>
        </a:xfrm>
        <a:prstGeom prst="blockArc">
          <a:avLst>
            <a:gd name="adj1" fmla="val 18900000"/>
            <a:gd name="adj2" fmla="val 2700000"/>
            <a:gd name="adj3" fmla="val 66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F5894-FBAD-4840-8CE6-5CBAD6BC03E2}">
      <dsp:nvSpPr>
        <dsp:cNvPr id="0" name=""/>
        <dsp:cNvSpPr/>
      </dsp:nvSpPr>
      <dsp:spPr>
        <a:xfrm>
          <a:off x="197238" y="126266"/>
          <a:ext cx="2100531" cy="252436"/>
        </a:xfrm>
        <a:prstGeom prst="rect">
          <a:avLst/>
        </a:prstGeom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Project</a:t>
          </a:r>
          <a:endParaRPr lang="en-IN" sz="1300" b="1" kern="1200" dirty="0"/>
        </a:p>
      </dsp:txBody>
      <dsp:txXfrm>
        <a:off x="197238" y="126266"/>
        <a:ext cx="2100531" cy="252436"/>
      </dsp:txXfrm>
    </dsp:sp>
    <dsp:sp modelId="{4830ECD8-E001-42B4-960A-1B20F77BB80C}">
      <dsp:nvSpPr>
        <dsp:cNvPr id="0" name=""/>
        <dsp:cNvSpPr/>
      </dsp:nvSpPr>
      <dsp:spPr>
        <a:xfrm>
          <a:off x="39466" y="94711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8485EF43-4E23-4923-BD1A-ACEFC74E5E93}">
      <dsp:nvSpPr>
        <dsp:cNvPr id="0" name=""/>
        <dsp:cNvSpPr/>
      </dsp:nvSpPr>
      <dsp:spPr>
        <a:xfrm>
          <a:off x="404884" y="504872"/>
          <a:ext cx="1892885" cy="252436"/>
        </a:xfrm>
        <a:prstGeom prst="rect">
          <a:avLst/>
        </a:prstGeom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kern="1200" dirty="0"/>
            <a:t>Summarize</a:t>
          </a:r>
          <a:endParaRPr lang="en-IN" sz="1300" b="1" kern="1200" dirty="0"/>
        </a:p>
      </dsp:txBody>
      <dsp:txXfrm>
        <a:off x="404884" y="504872"/>
        <a:ext cx="1892885" cy="252436"/>
      </dsp:txXfrm>
    </dsp:sp>
    <dsp:sp modelId="{89857E95-2841-451E-9575-33DF22419EEF}">
      <dsp:nvSpPr>
        <dsp:cNvPr id="0" name=""/>
        <dsp:cNvSpPr/>
      </dsp:nvSpPr>
      <dsp:spPr>
        <a:xfrm>
          <a:off x="247112" y="473317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DAD3681-B64A-43D6-B5A3-FA2BC0F449CE}">
      <dsp:nvSpPr>
        <dsp:cNvPr id="0" name=""/>
        <dsp:cNvSpPr/>
      </dsp:nvSpPr>
      <dsp:spPr>
        <a:xfrm>
          <a:off x="499836" y="883478"/>
          <a:ext cx="1797933" cy="252436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glow rad="228600">
            <a:schemeClr val="accent2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Technologies</a:t>
          </a:r>
          <a:endParaRPr lang="en-IN" sz="1300" b="1" kern="1200" dirty="0"/>
        </a:p>
      </dsp:txBody>
      <dsp:txXfrm>
        <a:off x="499836" y="883478"/>
        <a:ext cx="1797933" cy="252436"/>
      </dsp:txXfrm>
    </dsp:sp>
    <dsp:sp modelId="{0CA5DC41-8091-435B-8116-571EB58F9BBB}">
      <dsp:nvSpPr>
        <dsp:cNvPr id="0" name=""/>
        <dsp:cNvSpPr/>
      </dsp:nvSpPr>
      <dsp:spPr>
        <a:xfrm>
          <a:off x="342063" y="851924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2AA685F-027B-45B1-AF36-56E9F74B04C0}">
      <dsp:nvSpPr>
        <dsp:cNvPr id="0" name=""/>
        <dsp:cNvSpPr/>
      </dsp:nvSpPr>
      <dsp:spPr>
        <a:xfrm>
          <a:off x="499836" y="1261845"/>
          <a:ext cx="1797933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Process</a:t>
          </a:r>
          <a:endParaRPr lang="en-IN" sz="1300" b="1" kern="1200" dirty="0"/>
        </a:p>
      </dsp:txBody>
      <dsp:txXfrm>
        <a:off x="499836" y="1261845"/>
        <a:ext cx="1797933" cy="252436"/>
      </dsp:txXfrm>
    </dsp:sp>
    <dsp:sp modelId="{309B6E79-C867-49DB-9804-86FF0F9052F7}">
      <dsp:nvSpPr>
        <dsp:cNvPr id="0" name=""/>
        <dsp:cNvSpPr/>
      </dsp:nvSpPr>
      <dsp:spPr>
        <a:xfrm>
          <a:off x="342063" y="1230290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FB73B3B-2713-4709-83FD-7C8DCBF2AA38}">
      <dsp:nvSpPr>
        <dsp:cNvPr id="0" name=""/>
        <dsp:cNvSpPr/>
      </dsp:nvSpPr>
      <dsp:spPr>
        <a:xfrm>
          <a:off x="404884" y="1640451"/>
          <a:ext cx="1892885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Graphs</a:t>
          </a:r>
          <a:endParaRPr lang="en-IN" sz="1300" b="1" kern="1200" dirty="0"/>
        </a:p>
      </dsp:txBody>
      <dsp:txXfrm>
        <a:off x="404884" y="1640451"/>
        <a:ext cx="1892885" cy="252436"/>
      </dsp:txXfrm>
    </dsp:sp>
    <dsp:sp modelId="{61E604A0-83F3-44A3-8B02-C52D339D9927}">
      <dsp:nvSpPr>
        <dsp:cNvPr id="0" name=""/>
        <dsp:cNvSpPr/>
      </dsp:nvSpPr>
      <dsp:spPr>
        <a:xfrm>
          <a:off x="247112" y="1608896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4C03FA0-460D-429B-853F-E9E925EB5084}">
      <dsp:nvSpPr>
        <dsp:cNvPr id="0" name=""/>
        <dsp:cNvSpPr/>
      </dsp:nvSpPr>
      <dsp:spPr>
        <a:xfrm>
          <a:off x="197238" y="2019057"/>
          <a:ext cx="2100531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The End</a:t>
          </a:r>
          <a:endParaRPr lang="en-IN" sz="1300" b="1" kern="1200" dirty="0"/>
        </a:p>
      </dsp:txBody>
      <dsp:txXfrm>
        <a:off x="197238" y="2019057"/>
        <a:ext cx="2100531" cy="252436"/>
      </dsp:txXfrm>
    </dsp:sp>
    <dsp:sp modelId="{4D48A25D-5D14-4D21-B5B4-0EED709232B8}">
      <dsp:nvSpPr>
        <dsp:cNvPr id="0" name=""/>
        <dsp:cNvSpPr/>
      </dsp:nvSpPr>
      <dsp:spPr>
        <a:xfrm>
          <a:off x="39466" y="1987503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D64D6-8D48-478A-8B76-035C5854F272}">
      <dsp:nvSpPr>
        <dsp:cNvPr id="0" name=""/>
        <dsp:cNvSpPr/>
      </dsp:nvSpPr>
      <dsp:spPr>
        <a:xfrm>
          <a:off x="-2709182" y="-417814"/>
          <a:ext cx="3233389" cy="3233389"/>
        </a:xfrm>
        <a:prstGeom prst="blockArc">
          <a:avLst>
            <a:gd name="adj1" fmla="val 18900000"/>
            <a:gd name="adj2" fmla="val 2700000"/>
            <a:gd name="adj3" fmla="val 66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F5894-FBAD-4840-8CE6-5CBAD6BC03E2}">
      <dsp:nvSpPr>
        <dsp:cNvPr id="0" name=""/>
        <dsp:cNvSpPr/>
      </dsp:nvSpPr>
      <dsp:spPr>
        <a:xfrm>
          <a:off x="197238" y="126266"/>
          <a:ext cx="2100531" cy="252436"/>
        </a:xfrm>
        <a:prstGeom prst="rect">
          <a:avLst/>
        </a:prstGeom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Project</a:t>
          </a:r>
          <a:endParaRPr lang="en-IN" sz="1300" b="1" kern="1200" dirty="0"/>
        </a:p>
      </dsp:txBody>
      <dsp:txXfrm>
        <a:off x="197238" y="126266"/>
        <a:ext cx="2100531" cy="252436"/>
      </dsp:txXfrm>
    </dsp:sp>
    <dsp:sp modelId="{4830ECD8-E001-42B4-960A-1B20F77BB80C}">
      <dsp:nvSpPr>
        <dsp:cNvPr id="0" name=""/>
        <dsp:cNvSpPr/>
      </dsp:nvSpPr>
      <dsp:spPr>
        <a:xfrm>
          <a:off x="39466" y="94711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135124C-8B7F-497F-92BB-2A768B167F09}">
      <dsp:nvSpPr>
        <dsp:cNvPr id="0" name=""/>
        <dsp:cNvSpPr/>
      </dsp:nvSpPr>
      <dsp:spPr>
        <a:xfrm>
          <a:off x="404884" y="504872"/>
          <a:ext cx="1892885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kern="1200" dirty="0"/>
            <a:t>Summarize</a:t>
          </a:r>
          <a:endParaRPr lang="en-IN" sz="1300" b="1" kern="1200" dirty="0"/>
        </a:p>
      </dsp:txBody>
      <dsp:txXfrm>
        <a:off x="404884" y="504872"/>
        <a:ext cx="1892885" cy="252436"/>
      </dsp:txXfrm>
    </dsp:sp>
    <dsp:sp modelId="{2CE7C23B-D7C2-47D5-94DF-5BBFACFC1F85}">
      <dsp:nvSpPr>
        <dsp:cNvPr id="0" name=""/>
        <dsp:cNvSpPr/>
      </dsp:nvSpPr>
      <dsp:spPr>
        <a:xfrm>
          <a:off x="247112" y="473317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34993EA-F518-4A2A-AB46-2CB1766820AE}">
      <dsp:nvSpPr>
        <dsp:cNvPr id="0" name=""/>
        <dsp:cNvSpPr/>
      </dsp:nvSpPr>
      <dsp:spPr>
        <a:xfrm>
          <a:off x="499836" y="883478"/>
          <a:ext cx="1797933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Technologies</a:t>
          </a:r>
          <a:endParaRPr lang="en-IN" sz="1300" b="1" kern="1200" dirty="0"/>
        </a:p>
      </dsp:txBody>
      <dsp:txXfrm>
        <a:off x="499836" y="883478"/>
        <a:ext cx="1797933" cy="252436"/>
      </dsp:txXfrm>
    </dsp:sp>
    <dsp:sp modelId="{0CA5DC41-8091-435B-8116-571EB58F9BBB}">
      <dsp:nvSpPr>
        <dsp:cNvPr id="0" name=""/>
        <dsp:cNvSpPr/>
      </dsp:nvSpPr>
      <dsp:spPr>
        <a:xfrm>
          <a:off x="342063" y="851924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4D7AE913-0DF3-4CA9-8086-4EDC032CB709}">
      <dsp:nvSpPr>
        <dsp:cNvPr id="0" name=""/>
        <dsp:cNvSpPr/>
      </dsp:nvSpPr>
      <dsp:spPr>
        <a:xfrm>
          <a:off x="499836" y="1261845"/>
          <a:ext cx="1797933" cy="252436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glow rad="228600">
            <a:schemeClr val="accent2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Process</a:t>
          </a:r>
          <a:endParaRPr lang="en-IN" sz="1300" b="1" kern="1200" dirty="0"/>
        </a:p>
      </dsp:txBody>
      <dsp:txXfrm>
        <a:off x="499836" y="1261845"/>
        <a:ext cx="1797933" cy="252436"/>
      </dsp:txXfrm>
    </dsp:sp>
    <dsp:sp modelId="{913EDB66-2632-4F99-99A9-9A139509BE65}">
      <dsp:nvSpPr>
        <dsp:cNvPr id="0" name=""/>
        <dsp:cNvSpPr/>
      </dsp:nvSpPr>
      <dsp:spPr>
        <a:xfrm>
          <a:off x="342063" y="1230290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8F71FE9-8A62-4C7B-BE4A-B252C7C744A2}">
      <dsp:nvSpPr>
        <dsp:cNvPr id="0" name=""/>
        <dsp:cNvSpPr/>
      </dsp:nvSpPr>
      <dsp:spPr>
        <a:xfrm>
          <a:off x="404884" y="1640451"/>
          <a:ext cx="1892885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Graphs</a:t>
          </a:r>
          <a:endParaRPr lang="en-IN" sz="1300" b="1" kern="1200" dirty="0"/>
        </a:p>
      </dsp:txBody>
      <dsp:txXfrm>
        <a:off x="404884" y="1640451"/>
        <a:ext cx="1892885" cy="252436"/>
      </dsp:txXfrm>
    </dsp:sp>
    <dsp:sp modelId="{61E604A0-83F3-44A3-8B02-C52D339D9927}">
      <dsp:nvSpPr>
        <dsp:cNvPr id="0" name=""/>
        <dsp:cNvSpPr/>
      </dsp:nvSpPr>
      <dsp:spPr>
        <a:xfrm>
          <a:off x="247112" y="1608896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F37EEF9-781F-4765-9A16-4A03E2ABB719}">
      <dsp:nvSpPr>
        <dsp:cNvPr id="0" name=""/>
        <dsp:cNvSpPr/>
      </dsp:nvSpPr>
      <dsp:spPr>
        <a:xfrm>
          <a:off x="197238" y="2019057"/>
          <a:ext cx="2100531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The End</a:t>
          </a:r>
          <a:endParaRPr lang="en-IN" sz="1300" b="1" kern="1200" dirty="0"/>
        </a:p>
      </dsp:txBody>
      <dsp:txXfrm>
        <a:off x="197238" y="2019057"/>
        <a:ext cx="2100531" cy="252436"/>
      </dsp:txXfrm>
    </dsp:sp>
    <dsp:sp modelId="{4D48A25D-5D14-4D21-B5B4-0EED709232B8}">
      <dsp:nvSpPr>
        <dsp:cNvPr id="0" name=""/>
        <dsp:cNvSpPr/>
      </dsp:nvSpPr>
      <dsp:spPr>
        <a:xfrm>
          <a:off x="39466" y="1987503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D64D6-8D48-478A-8B76-035C5854F272}">
      <dsp:nvSpPr>
        <dsp:cNvPr id="0" name=""/>
        <dsp:cNvSpPr/>
      </dsp:nvSpPr>
      <dsp:spPr>
        <a:xfrm>
          <a:off x="-2709182" y="-417814"/>
          <a:ext cx="3233389" cy="3233389"/>
        </a:xfrm>
        <a:prstGeom prst="blockArc">
          <a:avLst>
            <a:gd name="adj1" fmla="val 18900000"/>
            <a:gd name="adj2" fmla="val 2700000"/>
            <a:gd name="adj3" fmla="val 66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EFBF40-FE04-4EC5-9724-60FEAE58476C}">
      <dsp:nvSpPr>
        <dsp:cNvPr id="0" name=""/>
        <dsp:cNvSpPr/>
      </dsp:nvSpPr>
      <dsp:spPr>
        <a:xfrm>
          <a:off x="197238" y="126266"/>
          <a:ext cx="2100530" cy="252436"/>
        </a:xfrm>
        <a:prstGeom prst="rect">
          <a:avLst/>
        </a:prstGeom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Home</a:t>
          </a:r>
          <a:endParaRPr lang="en-IN" sz="1300" b="1" kern="1200" dirty="0"/>
        </a:p>
      </dsp:txBody>
      <dsp:txXfrm>
        <a:off x="197238" y="126266"/>
        <a:ext cx="2100530" cy="252436"/>
      </dsp:txXfrm>
    </dsp:sp>
    <dsp:sp modelId="{FCDA0F5E-1C27-42FF-BB92-ADD4A9D46162}">
      <dsp:nvSpPr>
        <dsp:cNvPr id="0" name=""/>
        <dsp:cNvSpPr/>
      </dsp:nvSpPr>
      <dsp:spPr>
        <a:xfrm>
          <a:off x="39466" y="94711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FF7D229-8F8B-41B4-877A-FAD8E29F10E4}">
      <dsp:nvSpPr>
        <dsp:cNvPr id="0" name=""/>
        <dsp:cNvSpPr/>
      </dsp:nvSpPr>
      <dsp:spPr>
        <a:xfrm>
          <a:off x="404884" y="504872"/>
          <a:ext cx="1892884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kern="1200" dirty="0"/>
            <a:t>Summarize</a:t>
          </a:r>
          <a:endParaRPr lang="en-IN" sz="1300" b="1" kern="1200" dirty="0"/>
        </a:p>
      </dsp:txBody>
      <dsp:txXfrm>
        <a:off x="404884" y="504872"/>
        <a:ext cx="1892884" cy="252436"/>
      </dsp:txXfrm>
    </dsp:sp>
    <dsp:sp modelId="{F3E03AEC-FB21-44F9-821C-F6505360556D}">
      <dsp:nvSpPr>
        <dsp:cNvPr id="0" name=""/>
        <dsp:cNvSpPr/>
      </dsp:nvSpPr>
      <dsp:spPr>
        <a:xfrm>
          <a:off x="247112" y="473317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320EFDE2-D261-4961-A458-39C050422C5F}">
      <dsp:nvSpPr>
        <dsp:cNvPr id="0" name=""/>
        <dsp:cNvSpPr/>
      </dsp:nvSpPr>
      <dsp:spPr>
        <a:xfrm>
          <a:off x="499836" y="883478"/>
          <a:ext cx="1797932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Technologies</a:t>
          </a:r>
          <a:endParaRPr lang="en-IN" sz="1300" b="1" kern="1200" dirty="0"/>
        </a:p>
      </dsp:txBody>
      <dsp:txXfrm>
        <a:off x="499836" y="883478"/>
        <a:ext cx="1797932" cy="252436"/>
      </dsp:txXfrm>
    </dsp:sp>
    <dsp:sp modelId="{8A9B1313-ED2C-40CE-88D3-A4612073A279}">
      <dsp:nvSpPr>
        <dsp:cNvPr id="0" name=""/>
        <dsp:cNvSpPr/>
      </dsp:nvSpPr>
      <dsp:spPr>
        <a:xfrm>
          <a:off x="342063" y="851924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0CF91B26-26DD-4730-89DA-2A1D5955E92C}">
      <dsp:nvSpPr>
        <dsp:cNvPr id="0" name=""/>
        <dsp:cNvSpPr/>
      </dsp:nvSpPr>
      <dsp:spPr>
        <a:xfrm>
          <a:off x="499836" y="1261845"/>
          <a:ext cx="1797932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Process</a:t>
          </a:r>
          <a:endParaRPr lang="en-IN" sz="1300" b="1" kern="1200" dirty="0"/>
        </a:p>
      </dsp:txBody>
      <dsp:txXfrm>
        <a:off x="499836" y="1261845"/>
        <a:ext cx="1797932" cy="252436"/>
      </dsp:txXfrm>
    </dsp:sp>
    <dsp:sp modelId="{45523526-D85B-49DE-8773-52FF61BF130C}">
      <dsp:nvSpPr>
        <dsp:cNvPr id="0" name=""/>
        <dsp:cNvSpPr/>
      </dsp:nvSpPr>
      <dsp:spPr>
        <a:xfrm>
          <a:off x="342063" y="1230290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CFE796E-9B2E-4333-A499-0EC3E6C0B6D5}">
      <dsp:nvSpPr>
        <dsp:cNvPr id="0" name=""/>
        <dsp:cNvSpPr/>
      </dsp:nvSpPr>
      <dsp:spPr>
        <a:xfrm>
          <a:off x="404884" y="1640451"/>
          <a:ext cx="1892884" cy="252436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glow rad="228600">
            <a:schemeClr val="accent2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Graphs</a:t>
          </a:r>
          <a:endParaRPr lang="en-IN" sz="1300" b="1" kern="1200" dirty="0"/>
        </a:p>
      </dsp:txBody>
      <dsp:txXfrm>
        <a:off x="404884" y="1640451"/>
        <a:ext cx="1892884" cy="252436"/>
      </dsp:txXfrm>
    </dsp:sp>
    <dsp:sp modelId="{F8596EDA-1ACF-4093-BA3A-5A1E62DA006D}">
      <dsp:nvSpPr>
        <dsp:cNvPr id="0" name=""/>
        <dsp:cNvSpPr/>
      </dsp:nvSpPr>
      <dsp:spPr>
        <a:xfrm>
          <a:off x="247112" y="1608896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6EAF276F-494D-4DE7-B7EE-ECE24CA4971A}">
      <dsp:nvSpPr>
        <dsp:cNvPr id="0" name=""/>
        <dsp:cNvSpPr/>
      </dsp:nvSpPr>
      <dsp:spPr>
        <a:xfrm>
          <a:off x="197238" y="2019057"/>
          <a:ext cx="2100530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The End</a:t>
          </a:r>
          <a:endParaRPr lang="en-IN" sz="1300" b="1" kern="1200" dirty="0"/>
        </a:p>
      </dsp:txBody>
      <dsp:txXfrm>
        <a:off x="197238" y="2019057"/>
        <a:ext cx="2100530" cy="252436"/>
      </dsp:txXfrm>
    </dsp:sp>
    <dsp:sp modelId="{62E09ABD-2E55-4B2F-8B54-4420D1EEC4D3}">
      <dsp:nvSpPr>
        <dsp:cNvPr id="0" name=""/>
        <dsp:cNvSpPr/>
      </dsp:nvSpPr>
      <dsp:spPr>
        <a:xfrm>
          <a:off x="39466" y="1987503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D64D6-8D48-478A-8B76-035C5854F272}">
      <dsp:nvSpPr>
        <dsp:cNvPr id="0" name=""/>
        <dsp:cNvSpPr/>
      </dsp:nvSpPr>
      <dsp:spPr>
        <a:xfrm>
          <a:off x="-2709182" y="-417814"/>
          <a:ext cx="3233389" cy="3233389"/>
        </a:xfrm>
        <a:prstGeom prst="blockArc">
          <a:avLst>
            <a:gd name="adj1" fmla="val 18900000"/>
            <a:gd name="adj2" fmla="val 2700000"/>
            <a:gd name="adj3" fmla="val 66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F5894-FBAD-4840-8CE6-5CBAD6BC03E2}">
      <dsp:nvSpPr>
        <dsp:cNvPr id="0" name=""/>
        <dsp:cNvSpPr/>
      </dsp:nvSpPr>
      <dsp:spPr>
        <a:xfrm>
          <a:off x="197238" y="126266"/>
          <a:ext cx="2100531" cy="252436"/>
        </a:xfrm>
        <a:prstGeom prst="rect">
          <a:avLst/>
        </a:prstGeom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Project</a:t>
          </a:r>
          <a:endParaRPr lang="en-IN" sz="1300" b="1" kern="1200" dirty="0"/>
        </a:p>
      </dsp:txBody>
      <dsp:txXfrm>
        <a:off x="197238" y="126266"/>
        <a:ext cx="2100531" cy="252436"/>
      </dsp:txXfrm>
    </dsp:sp>
    <dsp:sp modelId="{4830ECD8-E001-42B4-960A-1B20F77BB80C}">
      <dsp:nvSpPr>
        <dsp:cNvPr id="0" name=""/>
        <dsp:cNvSpPr/>
      </dsp:nvSpPr>
      <dsp:spPr>
        <a:xfrm>
          <a:off x="39466" y="94711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1CFF8A79-FEA6-40E1-926B-BCDA53094E1F}">
      <dsp:nvSpPr>
        <dsp:cNvPr id="0" name=""/>
        <dsp:cNvSpPr/>
      </dsp:nvSpPr>
      <dsp:spPr>
        <a:xfrm>
          <a:off x="404884" y="504872"/>
          <a:ext cx="1892885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i="0" kern="1200" dirty="0"/>
            <a:t>Summarize</a:t>
          </a:r>
          <a:endParaRPr lang="en-IN" sz="1300" b="1" kern="1200" dirty="0"/>
        </a:p>
      </dsp:txBody>
      <dsp:txXfrm>
        <a:off x="404884" y="504872"/>
        <a:ext cx="1892885" cy="252436"/>
      </dsp:txXfrm>
    </dsp:sp>
    <dsp:sp modelId="{E09C02DA-AA59-4B8C-BED8-92F73B11BC9F}">
      <dsp:nvSpPr>
        <dsp:cNvPr id="0" name=""/>
        <dsp:cNvSpPr/>
      </dsp:nvSpPr>
      <dsp:spPr>
        <a:xfrm>
          <a:off x="247112" y="473317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C5CB5E8D-0401-4C22-836A-5A6F333D1223}">
      <dsp:nvSpPr>
        <dsp:cNvPr id="0" name=""/>
        <dsp:cNvSpPr/>
      </dsp:nvSpPr>
      <dsp:spPr>
        <a:xfrm>
          <a:off x="499836" y="883478"/>
          <a:ext cx="1797933" cy="252436"/>
        </a:xfrm>
        <a:prstGeom prst="rect">
          <a:avLst/>
        </a:prstGeom>
        <a:gradFill rotWithShape="0">
          <a:gsLst>
            <a:gs pos="100000">
              <a:schemeClr val="accent1">
                <a:lumMod val="60000"/>
                <a:lumOff val="40000"/>
              </a:schemeClr>
            </a:gs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Technologies</a:t>
          </a:r>
          <a:endParaRPr lang="en-IN" sz="1300" b="1" kern="1200" dirty="0"/>
        </a:p>
      </dsp:txBody>
      <dsp:txXfrm>
        <a:off x="499836" y="883478"/>
        <a:ext cx="1797933" cy="252436"/>
      </dsp:txXfrm>
    </dsp:sp>
    <dsp:sp modelId="{0CA5DC41-8091-435B-8116-571EB58F9BBB}">
      <dsp:nvSpPr>
        <dsp:cNvPr id="0" name=""/>
        <dsp:cNvSpPr/>
      </dsp:nvSpPr>
      <dsp:spPr>
        <a:xfrm>
          <a:off x="342063" y="851924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5D4B0A63-0D57-4423-A9F0-84C71B9F7BB1}">
      <dsp:nvSpPr>
        <dsp:cNvPr id="0" name=""/>
        <dsp:cNvSpPr/>
      </dsp:nvSpPr>
      <dsp:spPr>
        <a:xfrm>
          <a:off x="499836" y="1261845"/>
          <a:ext cx="1797933" cy="252436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Process</a:t>
          </a:r>
          <a:endParaRPr lang="en-IN" sz="1300" b="1" kern="1200" dirty="0"/>
        </a:p>
      </dsp:txBody>
      <dsp:txXfrm>
        <a:off x="499836" y="1261845"/>
        <a:ext cx="1797933" cy="252436"/>
      </dsp:txXfrm>
    </dsp:sp>
    <dsp:sp modelId="{913EDB66-2632-4F99-99A9-9A139509BE65}">
      <dsp:nvSpPr>
        <dsp:cNvPr id="0" name=""/>
        <dsp:cNvSpPr/>
      </dsp:nvSpPr>
      <dsp:spPr>
        <a:xfrm>
          <a:off x="342063" y="1230290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B50C4C29-8FA7-44AF-97AD-A348F7F0219B}">
      <dsp:nvSpPr>
        <dsp:cNvPr id="0" name=""/>
        <dsp:cNvSpPr/>
      </dsp:nvSpPr>
      <dsp:spPr>
        <a:xfrm>
          <a:off x="404884" y="1640451"/>
          <a:ext cx="1892885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Graphs</a:t>
          </a:r>
          <a:endParaRPr lang="en-IN" sz="1300" b="1" kern="1200" dirty="0"/>
        </a:p>
      </dsp:txBody>
      <dsp:txXfrm>
        <a:off x="404884" y="1640451"/>
        <a:ext cx="1892885" cy="252436"/>
      </dsp:txXfrm>
    </dsp:sp>
    <dsp:sp modelId="{61E604A0-83F3-44A3-8B02-C52D339D9927}">
      <dsp:nvSpPr>
        <dsp:cNvPr id="0" name=""/>
        <dsp:cNvSpPr/>
      </dsp:nvSpPr>
      <dsp:spPr>
        <a:xfrm>
          <a:off x="247112" y="1608896"/>
          <a:ext cx="315545" cy="315545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39000" r="-39000"/>
          </a:stretch>
        </a:blip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7AEDA1E0-3E4C-435B-90B4-F6E3CA57D99F}">
      <dsp:nvSpPr>
        <dsp:cNvPr id="0" name=""/>
        <dsp:cNvSpPr/>
      </dsp:nvSpPr>
      <dsp:spPr>
        <a:xfrm>
          <a:off x="197238" y="2019057"/>
          <a:ext cx="2100531" cy="25243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>
          <a:glow rad="228600">
            <a:schemeClr val="accent2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0371" tIns="33020" rIns="33020" bIns="3302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The End</a:t>
          </a:r>
          <a:endParaRPr lang="en-IN" sz="1300" b="1" kern="1200" dirty="0"/>
        </a:p>
      </dsp:txBody>
      <dsp:txXfrm>
        <a:off x="197238" y="2019057"/>
        <a:ext cx="2100531" cy="252436"/>
      </dsp:txXfrm>
    </dsp:sp>
    <dsp:sp modelId="{4D48A25D-5D14-4D21-B5B4-0EED709232B8}">
      <dsp:nvSpPr>
        <dsp:cNvPr id="0" name=""/>
        <dsp:cNvSpPr/>
      </dsp:nvSpPr>
      <dsp:spPr>
        <a:xfrm>
          <a:off x="39466" y="1987503"/>
          <a:ext cx="315545" cy="31554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64F70-E4DF-7550-4128-EEBA781C3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79C26-B203-403B-F5FB-5F2C50E26D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8119C-F796-D639-C655-6D86B4D69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39E17-28BF-E02B-BCD3-A4F76B07D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3359B-4C9F-9582-A3F7-C70150144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8650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9BA83-63B8-E1C9-663C-0E46266CF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D99112-CB36-6D7D-A809-F212E2B81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F4E7D-A11C-9250-B1B6-D79F369B9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72851-4B1F-42DC-251B-C7DBC7F2F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9104B-B590-E23C-75E4-66F74913D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550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81F5BB-FD19-3FB8-3E27-644A61CED4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2ECD26-6052-1F0F-44B9-CD9040A093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01668-2996-42C7-46AB-14D5E297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C4ECE-995C-A85D-9FD6-2E10C0850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B5CEA-CB4C-0D4F-F05F-68C626A52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8732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AE923-841C-25C9-4702-A013E3738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CB3B5-91C2-5C2F-F652-710430D2E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8BB0D-5050-4759-B7CE-4D2897501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25BD0-FB25-3132-BA4C-2C2BC1885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FEE4E-2804-2FAE-E0C1-DBA232436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2681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F36C3-3725-AF78-20E4-5661ACCEB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E1FF1F-A709-2629-7566-F904D6F5C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E7600-E5F5-AAB6-CEF2-EFA564301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7FD96-D150-DB54-DF8E-8AFCEDEA7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DCF3F-DEC4-0E79-6A3C-796A269A7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4079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67F62-3FE2-A022-A470-E479B9AB6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231B1-97D3-5AF3-B673-74A21391A9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CF4AF6-8DB7-007F-DA0E-7C70FDA11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007F4-A351-8F49-4972-2628A479D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E7E0B-2D9D-8961-9A9D-238F6319D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7C806E-92F5-4C9E-E5AF-0C196755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6375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90E54-1928-B92C-CAF7-4A504C86E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839918-780F-92B5-9DF6-4B7AA8CBF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1B1644-F81D-A0F9-5003-8B956B9CB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AB6DBE-0F5F-FA3F-D431-1AC9D648B3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2FC5ED-01B3-2882-0423-E9A30BBDFC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C51113-CE51-5DB3-6E01-F98B8A4C5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639B34-200F-6B00-C525-A80CF0993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26B1F3-49B3-A2E0-58A3-A0F7EA1BE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20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9BF13-CE11-95A2-B087-6779E5E97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3C1988-F0AD-B79F-4240-B5C1CF650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6586D6-6258-127A-A5EF-68B907B7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94F88-6399-A3E6-0736-22DF5B915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6325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F6F90F-0673-625B-E315-E36572021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D642E0-3C6A-C2F3-31C7-53B879153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B04952-2DC3-D958-B7CD-D99EB6C0E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9487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605D-FE03-725F-4AFF-AB1038F5C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3A9E8-B87D-68BB-1E00-0559CE6D1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4A158B-0D52-CE88-AA20-7C22EB227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45B32-621E-5DFC-EEB6-F815039EA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701D2D-C72A-FB22-65CE-422D7CC2B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F3A0F3-8B8C-D624-CD54-1126607B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7969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5C460-7B8C-E888-D633-B7DDD3DA9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DE4F1A-BF91-FABE-EACB-8FE420C34E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5BC27D-0604-B80D-BAC2-C03C6C3FA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B574E-6B58-D9F5-E926-AF4543576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7FCAC9-9BCB-B81F-DA69-A0FFB47C6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64080B-1859-DDC2-FB8A-A15E3C39A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2004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CDE511-F3AD-5713-0042-BF43201E1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083A4B-244D-864F-2AD8-47E3976C2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22D4C-E373-5123-D83D-BAEACE8C61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BDE5E-41E6-4FA8-9C63-067DCFDFBC40}" type="datetimeFigureOut">
              <a:rPr lang="en-IN" smtClean="0"/>
              <a:t>02-06-2023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87941-BEE6-B0E8-DA27-8C8DD73681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048A0-4FF5-4C09-B7B2-AE6A11584C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6A340-C73A-4606-81E4-82AF987C82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7602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0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8.pn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7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5" Type="http://schemas.openxmlformats.org/officeDocument/2006/relationships/image" Target="../media/image11.png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chart" Target="../charts/chart1.xml"/><Relationship Id="rId7" Type="http://schemas.openxmlformats.org/officeDocument/2006/relationships/diagramQuickStyle" Target="../diagrams/quickStyle6.xml"/><Relationship Id="rId12" Type="http://schemas.openxmlformats.org/officeDocument/2006/relationships/chart" Target="../charts/chart4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6.xml"/><Relationship Id="rId11" Type="http://schemas.openxmlformats.org/officeDocument/2006/relationships/chart" Target="../charts/chart3.xml"/><Relationship Id="rId5" Type="http://schemas.openxmlformats.org/officeDocument/2006/relationships/diagramData" Target="../diagrams/data6.xml"/><Relationship Id="rId10" Type="http://schemas.openxmlformats.org/officeDocument/2006/relationships/image" Target="../media/image3.png"/><Relationship Id="rId4" Type="http://schemas.openxmlformats.org/officeDocument/2006/relationships/chart" Target="../charts/chart2.xml"/><Relationship Id="rId9" Type="http://schemas.microsoft.com/office/2007/relationships/diagramDrawing" Target="../diagrams/drawing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10" Type="http://schemas.openxmlformats.org/officeDocument/2006/relationships/image" Target="../media/image14.svg"/><Relationship Id="rId4" Type="http://schemas.openxmlformats.org/officeDocument/2006/relationships/diagramLayout" Target="../diagrams/layout7.xml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1C1C0D-C3FA-2FAE-88BE-AA885D677E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98" y="0"/>
            <a:ext cx="12202097" cy="6852328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56AD67A-7424-3119-A874-389476BF10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7546104"/>
              </p:ext>
            </p:extLst>
          </p:nvPr>
        </p:nvGraphicFramePr>
        <p:xfrm>
          <a:off x="1" y="0"/>
          <a:ext cx="2326640" cy="239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15F7334C-2DFB-0BB3-AB7B-6F7BF7906B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0" y="118485"/>
            <a:ext cx="298075" cy="2980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AFCFCC-EF4E-41CA-B6DC-780FB3B93440}"/>
              </a:ext>
            </a:extLst>
          </p:cNvPr>
          <p:cNvSpPr txBox="1"/>
          <p:nvPr/>
        </p:nvSpPr>
        <p:spPr>
          <a:xfrm>
            <a:off x="2945220" y="1222744"/>
            <a:ext cx="6103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0" i="0" dirty="0">
                <a:solidFill>
                  <a:srgbClr val="1F1F1F"/>
                </a:solidFill>
                <a:effectLst/>
                <a:latin typeface="Algerian" panose="04020705040A02060702" pitchFamily="82" charset="0"/>
              </a:rPr>
              <a:t>Summer Internship</a:t>
            </a:r>
            <a:endParaRPr lang="en-IN" sz="4800" dirty="0"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07C1C0-6D85-43E3-B808-9CC00816DA47}"/>
              </a:ext>
            </a:extLst>
          </p:cNvPr>
          <p:cNvSpPr txBox="1"/>
          <p:nvPr/>
        </p:nvSpPr>
        <p:spPr>
          <a:xfrm>
            <a:off x="6762308" y="5305647"/>
            <a:ext cx="442314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latin typeface="Century" panose="02040604050505020304" pitchFamily="18" charset="0"/>
              </a:rPr>
              <a:t>Done by</a:t>
            </a:r>
            <a:endParaRPr lang="en-GB" sz="1600" b="1" dirty="0"/>
          </a:p>
          <a:p>
            <a:r>
              <a:rPr lang="en-GB" dirty="0">
                <a:latin typeface="Century" panose="02040604050505020304" pitchFamily="18" charset="0"/>
              </a:rPr>
              <a:t>Dune Krishna Sai </a:t>
            </a:r>
            <a:r>
              <a:rPr lang="en-GB" dirty="0" err="1">
                <a:latin typeface="Century" panose="02040604050505020304" pitchFamily="18" charset="0"/>
              </a:rPr>
              <a:t>Manikanta</a:t>
            </a:r>
            <a:r>
              <a:rPr lang="en-GB" dirty="0">
                <a:latin typeface="Century" panose="02040604050505020304" pitchFamily="18" charset="0"/>
              </a:rPr>
              <a:t> Dora</a:t>
            </a:r>
            <a:endParaRPr lang="en-IN" dirty="0">
              <a:latin typeface="Century" panose="020406040505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4CB81C-3F1F-4DD9-B54B-A9DA37EA51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45220" y="2997553"/>
            <a:ext cx="2955850" cy="13593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FFA18A2-FFD0-46F5-BB0E-648C5D83B7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92455" y="2997554"/>
            <a:ext cx="2955851" cy="135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86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1C1C0D-C3FA-2FAE-88BE-AA885D677E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98" y="0"/>
            <a:ext cx="12202097" cy="6852328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56AD67A-7424-3119-A874-389476BF10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4641016"/>
              </p:ext>
            </p:extLst>
          </p:nvPr>
        </p:nvGraphicFramePr>
        <p:xfrm>
          <a:off x="1" y="0"/>
          <a:ext cx="2326640" cy="239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15F7334C-2DFB-0BB3-AB7B-6F7BF7906B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66" y="493389"/>
            <a:ext cx="298075" cy="298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5EAE3D-5C27-4800-A26B-33428C9A53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314" y="-163831"/>
            <a:ext cx="3538727" cy="2361296"/>
          </a:xfrm>
          <a:prstGeom prst="rect">
            <a:avLst/>
          </a:prstGeom>
        </p:spPr>
      </p:pic>
      <p:pic>
        <p:nvPicPr>
          <p:cNvPr id="1030" name="Picture 6" descr="Database Setting icon PNG and SVG Free Download">
            <a:extLst>
              <a:ext uri="{FF2B5EF4-FFF2-40B4-BE49-F238E27FC236}">
                <a16:creationId xmlns:a16="http://schemas.microsoft.com/office/drawing/2014/main" id="{B6322102-24DE-40EF-B902-EA1A4E67F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8731" y="73390"/>
            <a:ext cx="2152650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8854785-E4C2-4878-8EA5-C68D4AE689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54331" y="63865"/>
            <a:ext cx="2143125" cy="2133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83EABED-DB98-4B82-9B54-CA472ACEC74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51375" y="2853129"/>
            <a:ext cx="7456728" cy="37831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0A6EC0C-B000-42BD-BDFC-EB1BB32C3E4A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3577" t="23974" r="38832" b="14378"/>
          <a:stretch/>
        </p:blipFill>
        <p:spPr>
          <a:xfrm>
            <a:off x="286465" y="2387326"/>
            <a:ext cx="3281015" cy="438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4203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4.07407E-6 L -2.70833E-6 0.00047 C 0.02474 -0.00625 0.03399 -0.00694 0.05625 -0.01898 C 0.06198 -0.02222 0.06641 -0.02731 0.07214 -0.03032 C 0.08255 -0.03588 0.09453 -0.03912 0.10495 -0.04421 C 0.11016 -0.04699 0.11459 -0.05115 0.11966 -0.05439 C 0.1237 -0.05671 0.12852 -0.0581 0.13269 -0.06064 C 0.19922 -0.10046 0.14011 -0.06643 0.18269 -0.09467 C 0.21485 -0.11597 0.22149 -0.11527 0.25261 -0.14513 C 0.25742 -0.15 0.2625 -0.15393 0.26693 -0.15902 C 0.29115 -0.18541 0.26979 -0.16689 0.28946 -0.18287 C 0.29206 -0.19097 0.28854 -0.1824 0.29597 -0.19189 C 0.30222 -0.19976 0.2944 -0.19398 0.30235 -0.20208 C 0.30443 -0.2037 0.30716 -0.20509 0.30899 -0.20717 C 0.31107 -0.20879 0.3125 -0.21134 0.3142 -0.21319 C 0.31901 -0.21759 0.33138 -0.22361 0.33138 -0.23101 L 0.33138 -0.23217 L 0.33555 -0.2331 L 0.33282 -0.23217 " pathEditMode="relative" rAng="0" ptsTypes="AAAAAAAAAAAAAAAAA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-1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1EF51DC-8649-CF84-E00E-BC18ADED8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71"/>
            <a:ext cx="12191999" cy="6846657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D1FCBFC-F8AF-C725-129F-41932DC53A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7158070"/>
              </p:ext>
            </p:extLst>
          </p:nvPr>
        </p:nvGraphicFramePr>
        <p:xfrm>
          <a:off x="1" y="0"/>
          <a:ext cx="2326640" cy="239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35EA3D80-039B-45E6-DE63-EA8BC1A098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1550797"/>
              </p:ext>
            </p:extLst>
          </p:nvPr>
        </p:nvGraphicFramePr>
        <p:xfrm>
          <a:off x="1" y="0"/>
          <a:ext cx="2326640" cy="239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6EAC8481-25F8-A2B3-2768-F1AEFFF4B0C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65" y="836797"/>
            <a:ext cx="298075" cy="29807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1884DF1-497E-4DA9-8DA9-EEB4A5388A74}"/>
              </a:ext>
            </a:extLst>
          </p:cNvPr>
          <p:cNvSpPr txBox="1"/>
          <p:nvPr/>
        </p:nvSpPr>
        <p:spPr>
          <a:xfrm>
            <a:off x="3253563" y="1198880"/>
            <a:ext cx="32960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Engravers MT" panose="02090707080505020304" pitchFamily="18" charset="0"/>
              </a:rPr>
              <a:t>Frontend</a:t>
            </a:r>
            <a:r>
              <a:rPr lang="en-GB" sz="2800" b="1" dirty="0"/>
              <a:t> 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>
                <a:latin typeface="Century" panose="02040604050505020304" pitchFamily="18" charset="0"/>
              </a:rPr>
              <a:t>React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GB" sz="2000" dirty="0">
                <a:latin typeface="Century" panose="02040604050505020304" pitchFamily="18" charset="0"/>
              </a:rPr>
              <a:t>React Google Chart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Century" panose="02040604050505020304" pitchFamily="18" charset="0"/>
              </a:rPr>
              <a:t>React Router Dom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C35768-0EA1-4BEE-9338-E579CA245058}"/>
              </a:ext>
            </a:extLst>
          </p:cNvPr>
          <p:cNvSpPr txBox="1"/>
          <p:nvPr/>
        </p:nvSpPr>
        <p:spPr>
          <a:xfrm>
            <a:off x="6549656" y="3423801"/>
            <a:ext cx="284952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Engravers MT" panose="02090707080505020304" pitchFamily="18" charset="0"/>
              </a:rPr>
              <a:t>Backend 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>
                <a:latin typeface="Century" panose="02040604050505020304" pitchFamily="18" charset="0"/>
              </a:rPr>
              <a:t>Python</a:t>
            </a:r>
            <a:r>
              <a:rPr lang="en-GB" sz="2000" dirty="0"/>
              <a:t> 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GB" sz="2000" dirty="0">
                <a:latin typeface="Century" panose="02040604050505020304" pitchFamily="18" charset="0"/>
              </a:rPr>
              <a:t>Flask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GB" sz="2000" dirty="0">
                <a:latin typeface="Century" panose="02040604050505020304" pitchFamily="18" charset="0"/>
              </a:rPr>
              <a:t>Flask CORS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GB" sz="2000" dirty="0" err="1">
                <a:latin typeface="Century" panose="02040604050505020304" pitchFamily="18" charset="0"/>
              </a:rPr>
              <a:t>PyMongo</a:t>
            </a:r>
            <a:endParaRPr lang="en-GB" sz="2000" dirty="0">
              <a:latin typeface="Century" panose="020406040505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GB" sz="2000" dirty="0">
                <a:latin typeface="Century" panose="02040604050505020304" pitchFamily="18" charset="0"/>
              </a:rPr>
              <a:t>Pandas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AA2CEE-24E6-46FA-9D1D-20D6504976A2}"/>
              </a:ext>
            </a:extLst>
          </p:cNvPr>
          <p:cNvSpPr txBox="1"/>
          <p:nvPr/>
        </p:nvSpPr>
        <p:spPr>
          <a:xfrm>
            <a:off x="3253563" y="3423801"/>
            <a:ext cx="3172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Engravers MT" panose="02090707080505020304" pitchFamily="18" charset="0"/>
              </a:rPr>
              <a:t>Data Base: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 err="1">
                <a:latin typeface="Century" panose="02040604050505020304" pitchFamily="18" charset="0"/>
              </a:rPr>
              <a:t>MongoBD</a:t>
            </a:r>
            <a:endParaRPr lang="en-IN" sz="2000" dirty="0">
              <a:latin typeface="Century" panose="020406040505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3D Model 22" descr="Laptop - Windows menu">
                <a:extLst>
                  <a:ext uri="{FF2B5EF4-FFF2-40B4-BE49-F238E27FC236}">
                    <a16:creationId xmlns:a16="http://schemas.microsoft.com/office/drawing/2014/main" id="{2B9311F8-E126-46B7-B24D-C3A45BFE380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1384524"/>
                  </p:ext>
                </p:extLst>
              </p:nvPr>
            </p:nvGraphicFramePr>
            <p:xfrm>
              <a:off x="7091601" y="-77612"/>
              <a:ext cx="4165800" cy="3584696"/>
            </p:xfrm>
            <a:graphic>
              <a:graphicData uri="http://schemas.microsoft.com/office/drawing/2017/model3d">
                <am3d:model3d r:embed="rId14">
                  <am3d:spPr>
                    <a:xfrm>
                      <a:off x="0" y="0"/>
                      <a:ext cx="4165800" cy="3584696"/>
                    </a:xfrm>
                    <a:prstGeom prst="rect">
                      <a:avLst/>
                    </a:prstGeom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1478066" ay="3141282" az="1197339"/>
                    <am3d:postTrans dx="0" dy="0" dz="0"/>
                  </am3d:trans>
                  <am3d:raster rName="Office3DRenderer" rVer="16.0.8326">
                    <am3d:blip r:embed="rId15"/>
                  </am3d:raster>
                  <am3d:objViewport viewportSz="44784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3D Model 22" descr="Laptop - Windows menu">
                <a:extLst>
                  <a:ext uri="{FF2B5EF4-FFF2-40B4-BE49-F238E27FC236}">
                    <a16:creationId xmlns:a16="http://schemas.microsoft.com/office/drawing/2014/main" id="{2B9311F8-E126-46B7-B24D-C3A45BFE38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091601" y="-77612"/>
                <a:ext cx="4165800" cy="358469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3994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E5CF82-3FBE-4BF3-B0DB-CC8499081E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71"/>
            <a:ext cx="12191999" cy="6846657"/>
          </a:xfrm>
          <a:prstGeom prst="rect">
            <a:avLst/>
          </a:prstGeom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AD52EB9-A0C7-A623-F5D0-B34AF43987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3195152"/>
              </p:ext>
            </p:extLst>
          </p:nvPr>
        </p:nvGraphicFramePr>
        <p:xfrm>
          <a:off x="1" y="0"/>
          <a:ext cx="2326640" cy="239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D18D2E1-E5E3-917A-4AD9-8443D725D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90" y="1262888"/>
            <a:ext cx="298075" cy="298075"/>
          </a:xfrm>
          <a:prstGeom prst="rect">
            <a:avLst/>
          </a:prstGeom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89347445-2038-4C59-B2B1-32CCC69EA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900" y="1685925"/>
            <a:ext cx="5410200" cy="3486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783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07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155B158-2FAC-D397-F788-298AA6AE8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72"/>
            <a:ext cx="12192000" cy="6846658"/>
          </a:xfrm>
          <a:prstGeom prst="rect">
            <a:avLst/>
          </a:prstGeom>
        </p:spPr>
      </p:pic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007CAFE-3AC8-B7DA-C320-0D206BE96C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3924813"/>
              </p:ext>
            </p:extLst>
          </p:nvPr>
        </p:nvGraphicFramePr>
        <p:xfrm>
          <a:off x="1127464" y="2462269"/>
          <a:ext cx="4836456" cy="28021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FCF3DE55-627A-E7E8-9593-C9105165BC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9773521"/>
              </p:ext>
            </p:extLst>
          </p:nvPr>
        </p:nvGraphicFramePr>
        <p:xfrm>
          <a:off x="6889072" y="2179810"/>
          <a:ext cx="4922747" cy="30846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CD9A6D23-A87D-405D-8139-021F056099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9849103"/>
              </p:ext>
            </p:extLst>
          </p:nvPr>
        </p:nvGraphicFramePr>
        <p:xfrm>
          <a:off x="1" y="0"/>
          <a:ext cx="2326639" cy="239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7B9D3E20-348E-07C6-C026-C3924EA17A8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54" y="1610247"/>
            <a:ext cx="298075" cy="298075"/>
          </a:xfrm>
          <a:prstGeom prst="rect">
            <a:avLst/>
          </a:prstGeom>
        </p:spPr>
      </p:pic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D9A55C6-2965-4D26-A015-772E991DE7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6902889"/>
              </p:ext>
            </p:extLst>
          </p:nvPr>
        </p:nvGraphicFramePr>
        <p:xfrm>
          <a:off x="2601129" y="193585"/>
          <a:ext cx="4217571" cy="1714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FFFD414-AF7F-449A-996B-8390506659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0143313"/>
              </p:ext>
            </p:extLst>
          </p:nvPr>
        </p:nvGraphicFramePr>
        <p:xfrm>
          <a:off x="6711328" y="356824"/>
          <a:ext cx="3653782" cy="15786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</p:spTree>
    <p:extLst>
      <p:ext uri="{BB962C8B-B14F-4D97-AF65-F5344CB8AC3E}">
        <p14:creationId xmlns:p14="http://schemas.microsoft.com/office/powerpoint/2010/main" val="2722845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0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0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0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Chart bld="category"/>
        </p:bldSub>
      </p:bldGraphic>
      <p:bldGraphic spid="10" grpId="0">
        <p:bldSub>
          <a:bldChart bld="category"/>
        </p:bldSub>
      </p:bldGraphic>
      <p:bldGraphic spid="7" grpId="0">
        <p:bldAsOne/>
      </p:bldGraphic>
      <p:bldGraphic spid="8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E5CF82-3FBE-4BF3-B0DB-CC8499081E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71"/>
            <a:ext cx="12191999" cy="6846657"/>
          </a:xfrm>
          <a:prstGeom prst="rect">
            <a:avLst/>
          </a:prstGeom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AD52EB9-A0C7-A623-F5D0-B34AF43987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9602796"/>
              </p:ext>
            </p:extLst>
          </p:nvPr>
        </p:nvGraphicFramePr>
        <p:xfrm>
          <a:off x="1" y="0"/>
          <a:ext cx="2326640" cy="239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D18D2E1-E5E3-917A-4AD9-8443D725D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0" y="1983329"/>
            <a:ext cx="298075" cy="2980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353FF2-9617-470E-A915-B7EE1E554017}"/>
              </a:ext>
            </a:extLst>
          </p:cNvPr>
          <p:cNvSpPr txBox="1"/>
          <p:nvPr/>
        </p:nvSpPr>
        <p:spPr>
          <a:xfrm>
            <a:off x="3327991" y="1775637"/>
            <a:ext cx="512311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600" dirty="0">
                <a:latin typeface="Stencil" panose="040409050D0802020404" pitchFamily="82" charset="0"/>
              </a:rPr>
              <a:t>Thank you</a:t>
            </a:r>
            <a:endParaRPr lang="en-IN" sz="9600" dirty="0">
              <a:latin typeface="Stencil" panose="040409050D0802020404" pitchFamily="82" charset="0"/>
            </a:endParaRPr>
          </a:p>
        </p:txBody>
      </p:sp>
      <p:pic>
        <p:nvPicPr>
          <p:cNvPr id="7" name="Graphic 6" descr="Angel face outline with solid fill">
            <a:extLst>
              <a:ext uri="{FF2B5EF4-FFF2-40B4-BE49-F238E27FC236}">
                <a16:creationId xmlns:a16="http://schemas.microsoft.com/office/drawing/2014/main" id="{D104FCFA-6B46-4955-B53E-C85DCA921E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98434" y="4942427"/>
            <a:ext cx="1382232" cy="138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887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4" fill="hold">
                                          <p:stCondLst>
                                            <p:cond delay="45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84</Words>
  <Application>Microsoft Office PowerPoint</Application>
  <PresentationFormat>Widescreen</PresentationFormat>
  <Paragraphs>56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Algerian</vt:lpstr>
      <vt:lpstr>Arial</vt:lpstr>
      <vt:lpstr>Calibri</vt:lpstr>
      <vt:lpstr>Calibri Light</vt:lpstr>
      <vt:lpstr>Century</vt:lpstr>
      <vt:lpstr>Engravers MT</vt:lpstr>
      <vt:lpstr>Stencil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VMReddy MULE</dc:creator>
  <cp:lastModifiedBy>krishna sai</cp:lastModifiedBy>
  <cp:revision>25</cp:revision>
  <dcterms:created xsi:type="dcterms:W3CDTF">2023-06-01T12:06:20Z</dcterms:created>
  <dcterms:modified xsi:type="dcterms:W3CDTF">2023-06-02T05:49:58Z</dcterms:modified>
</cp:coreProperties>
</file>

<file path=docProps/thumbnail.jpeg>
</file>